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2"/>
  </p:notesMasterIdLst>
  <p:sldIdLst>
    <p:sldId id="256" r:id="rId2"/>
    <p:sldId id="316" r:id="rId3"/>
    <p:sldId id="317" r:id="rId4"/>
    <p:sldId id="320" r:id="rId5"/>
    <p:sldId id="321" r:id="rId6"/>
    <p:sldId id="322" r:id="rId7"/>
    <p:sldId id="318" r:id="rId8"/>
    <p:sldId id="257" r:id="rId9"/>
    <p:sldId id="323" r:id="rId10"/>
    <p:sldId id="319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8229E4-2823-46BA-AADB-F1C48AD22608}" v="31" dt="2024-12-20T20:38:40.7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804" autoAdjust="0"/>
  </p:normalViewPr>
  <p:slideViewPr>
    <p:cSldViewPr snapToGrid="0">
      <p:cViewPr varScale="1">
        <p:scale>
          <a:sx n="75" d="100"/>
          <a:sy n="75" d="100"/>
        </p:scale>
        <p:origin x="1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nzalez, Felix" userId="f538e62a-7ef1-47f9-97a4-47b5f5ea928e" providerId="ADAL" clId="{538229E4-2823-46BA-AADB-F1C48AD22608}"/>
    <pc:docChg chg="undo redo custSel addSld delSld modSld sldOrd modMainMaster">
      <pc:chgData name="Gonzalez, Felix" userId="f538e62a-7ef1-47f9-97a4-47b5f5ea928e" providerId="ADAL" clId="{538229E4-2823-46BA-AADB-F1C48AD22608}" dt="2024-12-23T18:57:41.609" v="865" actId="14100"/>
      <pc:docMkLst>
        <pc:docMk/>
      </pc:docMkLst>
      <pc:sldChg chg="modSp new mod">
        <pc:chgData name="Gonzalez, Felix" userId="f538e62a-7ef1-47f9-97a4-47b5f5ea928e" providerId="ADAL" clId="{538229E4-2823-46BA-AADB-F1C48AD22608}" dt="2024-12-20T19:43:54.668" v="3" actId="20577"/>
        <pc:sldMkLst>
          <pc:docMk/>
          <pc:sldMk cId="1366165018" sldId="256"/>
        </pc:sldMkLst>
        <pc:spChg chg="mod">
          <ac:chgData name="Gonzalez, Felix" userId="f538e62a-7ef1-47f9-97a4-47b5f5ea928e" providerId="ADAL" clId="{538229E4-2823-46BA-AADB-F1C48AD22608}" dt="2024-12-20T19:43:54.668" v="3" actId="20577"/>
          <ac:spMkLst>
            <pc:docMk/>
            <pc:sldMk cId="1366165018" sldId="256"/>
            <ac:spMk id="2" creationId="{DD03B375-205B-A88C-6E78-5426A7B2399F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k cId="1366165018" sldId="256"/>
            <ac:spMk id="3" creationId="{9593FA72-F5C3-7622-D15F-EF0EF11D83F1}"/>
          </ac:spMkLst>
        </pc:spChg>
      </pc:sldChg>
      <pc:sldChg chg="modSp new mod">
        <pc:chgData name="Gonzalez, Felix" userId="f538e62a-7ef1-47f9-97a4-47b5f5ea928e" providerId="ADAL" clId="{538229E4-2823-46BA-AADB-F1C48AD22608}" dt="2024-12-20T19:44:41.213" v="22" actId="20577"/>
        <pc:sldMkLst>
          <pc:docMk/>
          <pc:sldMk cId="2300102044" sldId="257"/>
        </pc:sldMkLst>
        <pc:spChg chg="mod">
          <ac:chgData name="Gonzalez, Felix" userId="f538e62a-7ef1-47f9-97a4-47b5f5ea928e" providerId="ADAL" clId="{538229E4-2823-46BA-AADB-F1C48AD22608}" dt="2024-12-20T19:44:41.213" v="22" actId="20577"/>
          <ac:spMkLst>
            <pc:docMk/>
            <pc:sldMk cId="2300102044" sldId="257"/>
            <ac:spMk id="3" creationId="{48F6D858-AAFE-0698-D054-D04D45241203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19:44:55.781" v="26"/>
        <pc:sldMkLst>
          <pc:docMk/>
          <pc:sldMk cId="3267361630" sldId="258"/>
        </pc:sldMkLst>
        <pc:spChg chg="del">
          <ac:chgData name="Gonzalez, Felix" userId="f538e62a-7ef1-47f9-97a4-47b5f5ea928e" providerId="ADAL" clId="{538229E4-2823-46BA-AADB-F1C48AD22608}" dt="2024-12-20T19:44:55.147" v="25" actId="478"/>
          <ac:spMkLst>
            <pc:docMk/>
            <pc:sldMk cId="3267361630" sldId="258"/>
            <ac:spMk id="2" creationId="{B2A48315-DD06-9BFE-C677-CDDA8F370D13}"/>
          </ac:spMkLst>
        </pc:spChg>
        <pc:spChg chg="del">
          <ac:chgData name="Gonzalez, Felix" userId="f538e62a-7ef1-47f9-97a4-47b5f5ea928e" providerId="ADAL" clId="{538229E4-2823-46BA-AADB-F1C48AD22608}" dt="2024-12-20T19:44:53.725" v="24" actId="478"/>
          <ac:spMkLst>
            <pc:docMk/>
            <pc:sldMk cId="3267361630" sldId="258"/>
            <ac:spMk id="3" creationId="{35CE4ECB-831F-F78D-7931-7E8BA089C4D7}"/>
          </ac:spMkLst>
        </pc:spChg>
        <pc:spChg chg="add 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4" creationId="{498E312E-CAE3-0760-E63B-53D0236FA659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7" creationId="{B2B7D0F5-89CF-5392-9D77-157058F25C4E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8" creationId="{AF9CDC96-85E8-4302-7FD0-8747538EDB0D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9" creationId="{D7046804-2C07-6625-5D31-4E6F277453F0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0" creationId="{00AAEE71-FCF9-7B9E-903A-723E3DC5D826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1" creationId="{EB996290-9489-12FF-6443-538A68FD4F83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2" creationId="{16FA1883-6212-A964-04C4-778E75218B24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3" creationId="{268A98C6-76E1-BE0F-6642-29BAD626CC1D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4" creationId="{552CDD15-6F4C-32A8-1253-AEFB4E19D902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5" creationId="{6BD48F75-77EC-A83D-602C-4A75B3583AD0}"/>
          </ac:spMkLst>
        </pc:spChg>
        <pc:grpChg chg="add mod">
          <ac:chgData name="Gonzalez, Felix" userId="f538e62a-7ef1-47f9-97a4-47b5f5ea928e" providerId="ADAL" clId="{538229E4-2823-46BA-AADB-F1C48AD22608}" dt="2024-12-20T19:44:55.781" v="26"/>
          <ac:grpSpMkLst>
            <pc:docMk/>
            <pc:sldMk cId="3267361630" sldId="258"/>
            <ac:grpSpMk id="5" creationId="{FB497123-9B31-AEC9-F885-2C0E96214EE8}"/>
          </ac:grpSpMkLst>
        </pc:grpChg>
        <pc:grpChg chg="mod">
          <ac:chgData name="Gonzalez, Felix" userId="f538e62a-7ef1-47f9-97a4-47b5f5ea928e" providerId="ADAL" clId="{538229E4-2823-46BA-AADB-F1C48AD22608}" dt="2024-12-20T19:44:55.781" v="26"/>
          <ac:grpSpMkLst>
            <pc:docMk/>
            <pc:sldMk cId="3267361630" sldId="258"/>
            <ac:grpSpMk id="6" creationId="{0A8D4A63-7AB0-21E5-341C-5976E65429AB}"/>
          </ac:grpSpMkLst>
        </pc:grpChg>
      </pc:sldChg>
      <pc:sldChg chg="modSp add mod">
        <pc:chgData name="Gonzalez, Felix" userId="f538e62a-7ef1-47f9-97a4-47b5f5ea928e" providerId="ADAL" clId="{538229E4-2823-46BA-AADB-F1C48AD22608}" dt="2024-12-20T20:17:29.807" v="740" actId="20577"/>
        <pc:sldMkLst>
          <pc:docMk/>
          <pc:sldMk cId="3739830365" sldId="296"/>
        </pc:sldMkLst>
        <pc:spChg chg="mod">
          <ac:chgData name="Gonzalez, Felix" userId="f538e62a-7ef1-47f9-97a4-47b5f5ea928e" providerId="ADAL" clId="{538229E4-2823-46BA-AADB-F1C48AD22608}" dt="2024-12-20T20:17:29.807" v="740" actId="20577"/>
          <ac:spMkLst>
            <pc:docMk/>
            <pc:sldMk cId="3739830365" sldId="296"/>
            <ac:spMk id="3" creationId="{4F90257E-EB77-9500-46A3-50E6CE92ECA7}"/>
          </ac:spMkLst>
        </pc:spChg>
      </pc:sldChg>
      <pc:sldChg chg="modSp new mod">
        <pc:chgData name="Gonzalez, Felix" userId="f538e62a-7ef1-47f9-97a4-47b5f5ea928e" providerId="ADAL" clId="{538229E4-2823-46BA-AADB-F1C48AD22608}" dt="2024-12-20T20:20:10.180" v="788" actId="20577"/>
        <pc:sldMkLst>
          <pc:docMk/>
          <pc:sldMk cId="2012290135" sldId="297"/>
        </pc:sldMkLst>
        <pc:spChg chg="mod">
          <ac:chgData name="Gonzalez, Felix" userId="f538e62a-7ef1-47f9-97a4-47b5f5ea928e" providerId="ADAL" clId="{538229E4-2823-46BA-AADB-F1C48AD22608}" dt="2024-12-20T19:46:01.074" v="44"/>
          <ac:spMkLst>
            <pc:docMk/>
            <pc:sldMk cId="2012290135" sldId="297"/>
            <ac:spMk id="2" creationId="{EF8AB9B5-2859-FE8F-6BB1-14DC16DAC8BC}"/>
          </ac:spMkLst>
        </pc:spChg>
        <pc:spChg chg="mod">
          <ac:chgData name="Gonzalez, Felix" userId="f538e62a-7ef1-47f9-97a4-47b5f5ea928e" providerId="ADAL" clId="{538229E4-2823-46BA-AADB-F1C48AD22608}" dt="2024-12-20T20:20:10.180" v="788" actId="20577"/>
          <ac:spMkLst>
            <pc:docMk/>
            <pc:sldMk cId="2012290135" sldId="297"/>
            <ac:spMk id="3" creationId="{4484979E-69A6-24C9-5B14-661E465923BD}"/>
          </ac:spMkLst>
        </pc:spChg>
      </pc:sldChg>
      <pc:sldChg chg="addSp modSp new mod">
        <pc:chgData name="Gonzalez, Felix" userId="f538e62a-7ef1-47f9-97a4-47b5f5ea928e" providerId="ADAL" clId="{538229E4-2823-46BA-AADB-F1C48AD22608}" dt="2024-12-20T19:45:42.630" v="43" actId="27636"/>
        <pc:sldMkLst>
          <pc:docMk/>
          <pc:sldMk cId="3654096326" sldId="298"/>
        </pc:sldMkLst>
        <pc:spChg chg="mod">
          <ac:chgData name="Gonzalez, Felix" userId="f538e62a-7ef1-47f9-97a4-47b5f5ea928e" providerId="ADAL" clId="{538229E4-2823-46BA-AADB-F1C48AD22608}" dt="2024-12-20T19:45:39.042" v="41"/>
          <ac:spMkLst>
            <pc:docMk/>
            <pc:sldMk cId="3654096326" sldId="298"/>
            <ac:spMk id="2" creationId="{66C6AADF-B87C-6C24-A000-30DF14FB31A0}"/>
          </ac:spMkLst>
        </pc:spChg>
        <pc:spChg chg="mod">
          <ac:chgData name="Gonzalez, Felix" userId="f538e62a-7ef1-47f9-97a4-47b5f5ea928e" providerId="ADAL" clId="{538229E4-2823-46BA-AADB-F1C48AD22608}" dt="2024-12-20T19:45:42.630" v="43" actId="27636"/>
          <ac:spMkLst>
            <pc:docMk/>
            <pc:sldMk cId="3654096326" sldId="298"/>
            <ac:spMk id="3" creationId="{CEB5D0D7-DE78-C240-6686-363DD7D873F5}"/>
          </ac:spMkLst>
        </pc:spChg>
        <pc:spChg chg="add mod">
          <ac:chgData name="Gonzalez, Felix" userId="f538e62a-7ef1-47f9-97a4-47b5f5ea928e" providerId="ADAL" clId="{538229E4-2823-46BA-AADB-F1C48AD22608}" dt="2024-12-20T19:45:34.476" v="40"/>
          <ac:spMkLst>
            <pc:docMk/>
            <pc:sldMk cId="3654096326" sldId="298"/>
            <ac:spMk id="4" creationId="{549852C4-3067-F2CE-1D02-CE9F7F9E331D}"/>
          </ac:spMkLst>
        </pc:spChg>
        <pc:spChg chg="add mod">
          <ac:chgData name="Gonzalez, Felix" userId="f538e62a-7ef1-47f9-97a4-47b5f5ea928e" providerId="ADAL" clId="{538229E4-2823-46BA-AADB-F1C48AD22608}" dt="2024-12-20T19:45:34.476" v="40"/>
          <ac:spMkLst>
            <pc:docMk/>
            <pc:sldMk cId="3654096326" sldId="298"/>
            <ac:spMk id="5" creationId="{DD423A29-FE60-8B4F-8555-CA93AE42936D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3T18:57:41.609" v="865" actId="14100"/>
        <pc:sldMkLst>
          <pc:docMk/>
          <pc:sldMk cId="2790562829" sldId="299"/>
        </pc:sldMkLst>
        <pc:spChg chg="del">
          <ac:chgData name="Gonzalez, Felix" userId="f538e62a-7ef1-47f9-97a4-47b5f5ea928e" providerId="ADAL" clId="{538229E4-2823-46BA-AADB-F1C48AD22608}" dt="2024-12-20T19:46:20.118" v="51" actId="478"/>
          <ac:spMkLst>
            <pc:docMk/>
            <pc:sldMk cId="2790562829" sldId="299"/>
            <ac:spMk id="2" creationId="{CFCE10D1-36DF-D23A-8341-63C8409807D7}"/>
          </ac:spMkLst>
        </pc:spChg>
        <pc:spChg chg="del">
          <ac:chgData name="Gonzalez, Felix" userId="f538e62a-7ef1-47f9-97a4-47b5f5ea928e" providerId="ADAL" clId="{538229E4-2823-46BA-AADB-F1C48AD22608}" dt="2024-12-20T19:46:22.010" v="52" actId="478"/>
          <ac:spMkLst>
            <pc:docMk/>
            <pc:sldMk cId="2790562829" sldId="299"/>
            <ac:spMk id="3" creationId="{D07BD14D-63BD-03FF-29F8-85186AF067C3}"/>
          </ac:spMkLst>
        </pc:spChg>
        <pc:spChg chg="add del mod">
          <ac:chgData name="Gonzalez, Felix" userId="f538e62a-7ef1-47f9-97a4-47b5f5ea928e" providerId="ADAL" clId="{538229E4-2823-46BA-AADB-F1C48AD22608}" dt="2024-12-20T19:50:06.182" v="203" actId="478"/>
          <ac:spMkLst>
            <pc:docMk/>
            <pc:sldMk cId="2790562829" sldId="299"/>
            <ac:spMk id="4" creationId="{8186308C-B23C-62B7-6983-95F736AB1F6B}"/>
          </ac:spMkLst>
        </pc:spChg>
        <pc:spChg chg="add del mod">
          <ac:chgData name="Gonzalez, Felix" userId="f538e62a-7ef1-47f9-97a4-47b5f5ea928e" providerId="ADAL" clId="{538229E4-2823-46BA-AADB-F1C48AD22608}" dt="2024-12-20T19:49:28.913" v="170" actId="1035"/>
          <ac:spMkLst>
            <pc:docMk/>
            <pc:sldMk cId="2790562829" sldId="299"/>
            <ac:spMk id="5" creationId="{31C8B873-A7B3-34EE-E5F5-21615A9072DD}"/>
          </ac:spMkLst>
        </pc:spChg>
        <pc:spChg chg="add mod">
          <ac:chgData name="Gonzalez, Felix" userId="f538e62a-7ef1-47f9-97a4-47b5f5ea928e" providerId="ADAL" clId="{538229E4-2823-46BA-AADB-F1C48AD22608}" dt="2024-12-20T19:46:17.927" v="50" actId="27636"/>
          <ac:spMkLst>
            <pc:docMk/>
            <pc:sldMk cId="2790562829" sldId="299"/>
            <ac:spMk id="6" creationId="{B2CBE355-AC20-A1FB-07C2-6BF77474335E}"/>
          </ac:spMkLst>
        </pc:spChg>
        <pc:spChg chg="add mod">
          <ac:chgData name="Gonzalez, Felix" userId="f538e62a-7ef1-47f9-97a4-47b5f5ea928e" providerId="ADAL" clId="{538229E4-2823-46BA-AADB-F1C48AD22608}" dt="2024-12-20T19:49:20.818" v="151" actId="1035"/>
          <ac:spMkLst>
            <pc:docMk/>
            <pc:sldMk cId="2790562829" sldId="299"/>
            <ac:spMk id="7" creationId="{15D706B7-D1C6-A610-0CC4-56C117DB930E}"/>
          </ac:spMkLst>
        </pc:spChg>
        <pc:spChg chg="add mod">
          <ac:chgData name="Gonzalez, Felix" userId="f538e62a-7ef1-47f9-97a4-47b5f5ea928e" providerId="ADAL" clId="{538229E4-2823-46BA-AADB-F1C48AD22608}" dt="2024-12-20T19:47:10.518" v="65" actId="1076"/>
          <ac:spMkLst>
            <pc:docMk/>
            <pc:sldMk cId="2790562829" sldId="299"/>
            <ac:spMk id="8" creationId="{28E955B0-95F3-5EB3-68A6-91D887CAFE23}"/>
          </ac:spMkLst>
        </pc:spChg>
        <pc:spChg chg="add mod">
          <ac:chgData name="Gonzalez, Felix" userId="f538e62a-7ef1-47f9-97a4-47b5f5ea928e" providerId="ADAL" clId="{538229E4-2823-46BA-AADB-F1C48AD22608}" dt="2024-12-20T19:51:45.205" v="249" actId="14100"/>
          <ac:spMkLst>
            <pc:docMk/>
            <pc:sldMk cId="2790562829" sldId="299"/>
            <ac:spMk id="9" creationId="{EA7B0CE4-D00F-86EF-E3E4-AA3BE7FA759B}"/>
          </ac:spMkLst>
        </pc:spChg>
        <pc:spChg chg="add mod">
          <ac:chgData name="Gonzalez, Felix" userId="f538e62a-7ef1-47f9-97a4-47b5f5ea928e" providerId="ADAL" clId="{538229E4-2823-46BA-AADB-F1C48AD22608}" dt="2024-12-20T19:49:24.534" v="159" actId="1035"/>
          <ac:spMkLst>
            <pc:docMk/>
            <pc:sldMk cId="2790562829" sldId="299"/>
            <ac:spMk id="10" creationId="{1885F22C-0DDF-174E-F05C-969197D5513A}"/>
          </ac:spMkLst>
        </pc:spChg>
        <pc:spChg chg="add mod ord">
          <ac:chgData name="Gonzalez, Felix" userId="f538e62a-7ef1-47f9-97a4-47b5f5ea928e" providerId="ADAL" clId="{538229E4-2823-46BA-AADB-F1C48AD22608}" dt="2024-12-20T19:50:55.824" v="231" actId="166"/>
          <ac:spMkLst>
            <pc:docMk/>
            <pc:sldMk cId="2790562829" sldId="299"/>
            <ac:spMk id="11" creationId="{1F6BCF9C-652A-6287-08AB-7FC786B4345A}"/>
          </ac:spMkLst>
        </pc:spChg>
        <pc:spChg chg="add mod">
          <ac:chgData name="Gonzalez, Felix" userId="f538e62a-7ef1-47f9-97a4-47b5f5ea928e" providerId="ADAL" clId="{538229E4-2823-46BA-AADB-F1C48AD22608}" dt="2024-12-23T18:57:26.234" v="862" actId="14100"/>
          <ac:spMkLst>
            <pc:docMk/>
            <pc:sldMk cId="2790562829" sldId="299"/>
            <ac:spMk id="12" creationId="{846AC739-D817-AC3F-7CDE-810A926506C2}"/>
          </ac:spMkLst>
        </pc:spChg>
        <pc:spChg chg="add mod">
          <ac:chgData name="Gonzalez, Felix" userId="f538e62a-7ef1-47f9-97a4-47b5f5ea928e" providerId="ADAL" clId="{538229E4-2823-46BA-AADB-F1C48AD22608}" dt="2024-12-20T19:54:34.067" v="296" actId="20577"/>
          <ac:spMkLst>
            <pc:docMk/>
            <pc:sldMk cId="2790562829" sldId="299"/>
            <ac:spMk id="13" creationId="{E39E1AF0-6C02-6BDB-BE5F-641A23F08D5A}"/>
          </ac:spMkLst>
        </pc:spChg>
        <pc:spChg chg="add mod">
          <ac:chgData name="Gonzalez, Felix" userId="f538e62a-7ef1-47f9-97a4-47b5f5ea928e" providerId="ADAL" clId="{538229E4-2823-46BA-AADB-F1C48AD22608}" dt="2024-12-20T19:49:13.855" v="138" actId="1035"/>
          <ac:spMkLst>
            <pc:docMk/>
            <pc:sldMk cId="2790562829" sldId="299"/>
            <ac:spMk id="14" creationId="{1BFF309A-F84E-7316-E0F2-34A29EEA9C72}"/>
          </ac:spMkLst>
        </pc:spChg>
        <pc:spChg chg="add mod">
          <ac:chgData name="Gonzalez, Felix" userId="f538e62a-7ef1-47f9-97a4-47b5f5ea928e" providerId="ADAL" clId="{538229E4-2823-46BA-AADB-F1C48AD22608}" dt="2024-12-20T19:46:42.556" v="56" actId="1076"/>
          <ac:spMkLst>
            <pc:docMk/>
            <pc:sldMk cId="2790562829" sldId="299"/>
            <ac:spMk id="15" creationId="{191C96BB-BC52-DADE-8E25-738D00299017}"/>
          </ac:spMkLst>
        </pc:spChg>
        <pc:spChg chg="add mod">
          <ac:chgData name="Gonzalez, Felix" userId="f538e62a-7ef1-47f9-97a4-47b5f5ea928e" providerId="ADAL" clId="{538229E4-2823-46BA-AADB-F1C48AD22608}" dt="2024-12-20T19:46:17.927" v="49" actId="27636"/>
          <ac:spMkLst>
            <pc:docMk/>
            <pc:sldMk cId="2790562829" sldId="299"/>
            <ac:spMk id="22" creationId="{189A405C-6F15-7C3A-625C-DDC5456B6FB4}"/>
          </ac:spMkLst>
        </pc:spChg>
        <pc:spChg chg="add mod">
          <ac:chgData name="Gonzalez, Felix" userId="f538e62a-7ef1-47f9-97a4-47b5f5ea928e" providerId="ADAL" clId="{538229E4-2823-46BA-AADB-F1C48AD22608}" dt="2024-12-20T19:49:16.919" v="142" actId="1035"/>
          <ac:spMkLst>
            <pc:docMk/>
            <pc:sldMk cId="2790562829" sldId="299"/>
            <ac:spMk id="23" creationId="{7F67D758-F274-5EE0-A910-7ABE6BE0C734}"/>
          </ac:spMkLst>
        </pc:spChg>
        <pc:spChg chg="add mod">
          <ac:chgData name="Gonzalez, Felix" userId="f538e62a-7ef1-47f9-97a4-47b5f5ea928e" providerId="ADAL" clId="{538229E4-2823-46BA-AADB-F1C48AD22608}" dt="2024-12-23T18:57:18.813" v="860" actId="1036"/>
          <ac:spMkLst>
            <pc:docMk/>
            <pc:sldMk cId="2790562829" sldId="299"/>
            <ac:spMk id="61" creationId="{E68CDE72-A0FD-B822-C3D5-3C02FAA19375}"/>
          </ac:spMkLst>
        </pc:spChg>
        <pc:spChg chg="add mod">
          <ac:chgData name="Gonzalez, Felix" userId="f538e62a-7ef1-47f9-97a4-47b5f5ea928e" providerId="ADAL" clId="{538229E4-2823-46BA-AADB-F1C48AD22608}" dt="2024-12-23T18:57:18.813" v="860" actId="1036"/>
          <ac:spMkLst>
            <pc:docMk/>
            <pc:sldMk cId="2790562829" sldId="299"/>
            <ac:spMk id="62" creationId="{91A4171D-75EF-1F4E-38D3-09D1EADE97F6}"/>
          </ac:spMkLst>
        </pc:spChg>
        <pc:spChg chg="add mod">
          <ac:chgData name="Gonzalez, Felix" userId="f538e62a-7ef1-47f9-97a4-47b5f5ea928e" providerId="ADAL" clId="{538229E4-2823-46BA-AADB-F1C48AD22608}" dt="2024-12-23T18:57:18.813" v="860" actId="1036"/>
          <ac:spMkLst>
            <pc:docMk/>
            <pc:sldMk cId="2790562829" sldId="299"/>
            <ac:spMk id="76" creationId="{ED32DB71-619A-48F6-9637-696F484D3544}"/>
          </ac:spMkLst>
        </pc:spChg>
        <pc:spChg chg="add mod">
          <ac:chgData name="Gonzalez, Felix" userId="f538e62a-7ef1-47f9-97a4-47b5f5ea928e" providerId="ADAL" clId="{538229E4-2823-46BA-AADB-F1C48AD22608}" dt="2024-12-20T19:50:51.392" v="230" actId="1076"/>
          <ac:spMkLst>
            <pc:docMk/>
            <pc:sldMk cId="2790562829" sldId="299"/>
            <ac:spMk id="77" creationId="{7BDE88DF-225D-C88B-C2BC-9B9EA5CFC52D}"/>
          </ac:spMkLst>
        </pc:spChg>
        <pc:spChg chg="add mod">
          <ac:chgData name="Gonzalez, Felix" userId="f538e62a-7ef1-47f9-97a4-47b5f5ea928e" providerId="ADAL" clId="{538229E4-2823-46BA-AADB-F1C48AD22608}" dt="2024-12-23T18:57:18.813" v="860" actId="1036"/>
          <ac:spMkLst>
            <pc:docMk/>
            <pc:sldMk cId="2790562829" sldId="299"/>
            <ac:spMk id="78" creationId="{CE38536B-C327-87D3-1C74-5DD5EC0A75AA}"/>
          </ac:spMkLst>
        </pc:spChg>
        <pc:spChg chg="add mod">
          <ac:chgData name="Gonzalez, Felix" userId="f538e62a-7ef1-47f9-97a4-47b5f5ea928e" providerId="ADAL" clId="{538229E4-2823-46BA-AADB-F1C48AD22608}" dt="2024-12-23T18:57:41.609" v="865" actId="14100"/>
          <ac:spMkLst>
            <pc:docMk/>
            <pc:sldMk cId="2790562829" sldId="299"/>
            <ac:spMk id="82" creationId="{F2644DC9-88F2-E4B5-E11F-83755A43A2AB}"/>
          </ac:spMkLst>
        </pc:spChg>
        <pc:cxnChg chg="add mod">
          <ac:chgData name="Gonzalez, Felix" userId="f538e62a-7ef1-47f9-97a4-47b5f5ea928e" providerId="ADAL" clId="{538229E4-2823-46BA-AADB-F1C48AD22608}" dt="2024-12-20T19:49:16.919" v="142" actId="1035"/>
          <ac:cxnSpMkLst>
            <pc:docMk/>
            <pc:sldMk cId="2790562829" sldId="299"/>
            <ac:cxnSpMk id="16" creationId="{3555611B-3500-E5D4-F5A6-02AB6E045C24}"/>
          </ac:cxnSpMkLst>
        </pc:cxnChg>
        <pc:cxnChg chg="add del mod">
          <ac:chgData name="Gonzalez, Felix" userId="f538e62a-7ef1-47f9-97a4-47b5f5ea928e" providerId="ADAL" clId="{538229E4-2823-46BA-AADB-F1C48AD22608}" dt="2024-12-20T19:49:35.642" v="183" actId="1036"/>
          <ac:cxnSpMkLst>
            <pc:docMk/>
            <pc:sldMk cId="2790562829" sldId="299"/>
            <ac:cxnSpMk id="17" creationId="{7A5C5895-288A-04C2-5C90-E84D25DA0E06}"/>
          </ac:cxnSpMkLst>
        </pc:cxnChg>
        <pc:cxnChg chg="add mod">
          <ac:chgData name="Gonzalez, Felix" userId="f538e62a-7ef1-47f9-97a4-47b5f5ea928e" providerId="ADAL" clId="{538229E4-2823-46BA-AADB-F1C48AD22608}" dt="2024-12-20T19:46:52.741" v="59" actId="14100"/>
          <ac:cxnSpMkLst>
            <pc:docMk/>
            <pc:sldMk cId="2790562829" sldId="299"/>
            <ac:cxnSpMk id="18" creationId="{E97AEF3F-C5A2-F0E0-7755-25225F4C3AAA}"/>
          </ac:cxnSpMkLst>
        </pc:cxnChg>
        <pc:cxnChg chg="add del mod">
          <ac:chgData name="Gonzalez, Felix" userId="f538e62a-7ef1-47f9-97a4-47b5f5ea928e" providerId="ADAL" clId="{538229E4-2823-46BA-AADB-F1C48AD22608}" dt="2024-12-20T19:50:14.080" v="206" actId="478"/>
          <ac:cxnSpMkLst>
            <pc:docMk/>
            <pc:sldMk cId="2790562829" sldId="299"/>
            <ac:cxnSpMk id="19" creationId="{4EFF6E2D-9A49-408A-053B-CE47709AE74F}"/>
          </ac:cxnSpMkLst>
        </pc:cxnChg>
        <pc:cxnChg chg="add mod">
          <ac:chgData name="Gonzalez, Felix" userId="f538e62a-7ef1-47f9-97a4-47b5f5ea928e" providerId="ADAL" clId="{538229E4-2823-46BA-AADB-F1C48AD22608}" dt="2024-12-20T19:49:24.534" v="159" actId="1035"/>
          <ac:cxnSpMkLst>
            <pc:docMk/>
            <pc:sldMk cId="2790562829" sldId="299"/>
            <ac:cxnSpMk id="20" creationId="{94301B16-64E1-9DE7-5725-19C2B22AB442}"/>
          </ac:cxnSpMkLst>
        </pc:cxnChg>
        <pc:cxnChg chg="add del mod">
          <ac:chgData name="Gonzalez, Felix" userId="f538e62a-7ef1-47f9-97a4-47b5f5ea928e" providerId="ADAL" clId="{538229E4-2823-46BA-AADB-F1C48AD22608}" dt="2024-12-23T18:57:36.326" v="864" actId="14100"/>
          <ac:cxnSpMkLst>
            <pc:docMk/>
            <pc:sldMk cId="2790562829" sldId="299"/>
            <ac:cxnSpMk id="21" creationId="{B8E6F612-9BBA-3095-113E-9594A0A4F10F}"/>
          </ac:cxnSpMkLst>
        </pc:cxnChg>
        <pc:cxnChg chg="add mod">
          <ac:chgData name="Gonzalez, Felix" userId="f538e62a-7ef1-47f9-97a4-47b5f5ea928e" providerId="ADAL" clId="{538229E4-2823-46BA-AADB-F1C48AD22608}" dt="2024-12-23T18:57:26.234" v="862" actId="14100"/>
          <ac:cxnSpMkLst>
            <pc:docMk/>
            <pc:sldMk cId="2790562829" sldId="299"/>
            <ac:cxnSpMk id="79" creationId="{328EB6AC-D607-80C3-038C-CF4A1E2CEAB1}"/>
          </ac:cxnSpMkLst>
        </pc:cxnChg>
        <pc:cxnChg chg="add del mod">
          <ac:chgData name="Gonzalez, Felix" userId="f538e62a-7ef1-47f9-97a4-47b5f5ea928e" providerId="ADAL" clId="{538229E4-2823-46BA-AADB-F1C48AD22608}" dt="2024-12-20T19:54:52.880" v="300" actId="478"/>
          <ac:cxnSpMkLst>
            <pc:docMk/>
            <pc:sldMk cId="2790562829" sldId="299"/>
            <ac:cxnSpMk id="83" creationId="{B48A3BD9-5CF7-7628-E66E-7CEDFD4689C7}"/>
          </ac:cxnSpMkLst>
        </pc:cxnChg>
      </pc:sldChg>
      <pc:sldChg chg="modSp new mod">
        <pc:chgData name="Gonzalez, Felix" userId="f538e62a-7ef1-47f9-97a4-47b5f5ea928e" providerId="ADAL" clId="{538229E4-2823-46BA-AADB-F1C48AD22608}" dt="2024-12-20T19:56:12.969" v="348" actId="20577"/>
        <pc:sldMkLst>
          <pc:docMk/>
          <pc:sldMk cId="3630494057" sldId="300"/>
        </pc:sldMkLst>
        <pc:spChg chg="mod">
          <ac:chgData name="Gonzalez, Felix" userId="f538e62a-7ef1-47f9-97a4-47b5f5ea928e" providerId="ADAL" clId="{538229E4-2823-46BA-AADB-F1C48AD22608}" dt="2024-12-20T19:56:12.969" v="348" actId="20577"/>
          <ac:spMkLst>
            <pc:docMk/>
            <pc:sldMk cId="3630494057" sldId="300"/>
            <ac:spMk id="2" creationId="{D0CDD657-6F9E-7FB8-68A1-9360FDC20FD4}"/>
          </ac:spMkLst>
        </pc:spChg>
      </pc:sldChg>
      <pc:sldChg chg="modSp new mod">
        <pc:chgData name="Gonzalez, Felix" userId="f538e62a-7ef1-47f9-97a4-47b5f5ea928e" providerId="ADAL" clId="{538229E4-2823-46BA-AADB-F1C48AD22608}" dt="2024-12-20T19:57:34.511" v="488" actId="20577"/>
        <pc:sldMkLst>
          <pc:docMk/>
          <pc:sldMk cId="1866905145" sldId="301"/>
        </pc:sldMkLst>
        <pc:spChg chg="mod">
          <ac:chgData name="Gonzalez, Felix" userId="f538e62a-7ef1-47f9-97a4-47b5f5ea928e" providerId="ADAL" clId="{538229E4-2823-46BA-AADB-F1C48AD22608}" dt="2024-12-20T19:56:54.295" v="410" actId="20577"/>
          <ac:spMkLst>
            <pc:docMk/>
            <pc:sldMk cId="1866905145" sldId="301"/>
            <ac:spMk id="2" creationId="{1BDE12A7-8A22-F981-C702-08D0640C109C}"/>
          </ac:spMkLst>
        </pc:spChg>
        <pc:spChg chg="mod">
          <ac:chgData name="Gonzalez, Felix" userId="f538e62a-7ef1-47f9-97a4-47b5f5ea928e" providerId="ADAL" clId="{538229E4-2823-46BA-AADB-F1C48AD22608}" dt="2024-12-20T19:57:34.511" v="488" actId="20577"/>
          <ac:spMkLst>
            <pc:docMk/>
            <pc:sldMk cId="1866905145" sldId="301"/>
            <ac:spMk id="3" creationId="{0AA3867A-DBEA-6341-6E2D-E3C8062A5440}"/>
          </ac:spMkLst>
        </pc:spChg>
      </pc:sldChg>
      <pc:sldChg chg="addSp delSp modSp new mod ord">
        <pc:chgData name="Gonzalez, Felix" userId="f538e62a-7ef1-47f9-97a4-47b5f5ea928e" providerId="ADAL" clId="{538229E4-2823-46BA-AADB-F1C48AD22608}" dt="2024-12-20T19:58:22.768" v="497"/>
        <pc:sldMkLst>
          <pc:docMk/>
          <pc:sldMk cId="3413750188" sldId="302"/>
        </pc:sldMkLst>
        <pc:spChg chg="del">
          <ac:chgData name="Gonzalez, Felix" userId="f538e62a-7ef1-47f9-97a4-47b5f5ea928e" providerId="ADAL" clId="{538229E4-2823-46BA-AADB-F1C48AD22608}" dt="2024-12-20T19:58:15.207" v="490" actId="478"/>
          <ac:spMkLst>
            <pc:docMk/>
            <pc:sldMk cId="3413750188" sldId="302"/>
            <ac:spMk id="2" creationId="{AB87B8C3-CEED-C8E2-5EB0-7994CCB2F481}"/>
          </ac:spMkLst>
        </pc:spChg>
        <pc:spChg chg="del">
          <ac:chgData name="Gonzalez, Felix" userId="f538e62a-7ef1-47f9-97a4-47b5f5ea928e" providerId="ADAL" clId="{538229E4-2823-46BA-AADB-F1C48AD22608}" dt="2024-12-20T19:58:16.765" v="491" actId="478"/>
          <ac:spMkLst>
            <pc:docMk/>
            <pc:sldMk cId="3413750188" sldId="302"/>
            <ac:spMk id="3" creationId="{C3846DF8-CDD5-7435-4F9C-A8476B050DB6}"/>
          </ac:spMkLst>
        </pc:spChg>
        <pc:spChg chg="add mod">
          <ac:chgData name="Gonzalez, Felix" userId="f538e62a-7ef1-47f9-97a4-47b5f5ea928e" providerId="ADAL" clId="{538229E4-2823-46BA-AADB-F1C48AD22608}" dt="2024-12-20T19:58:17.027" v="492"/>
          <ac:spMkLst>
            <pc:docMk/>
            <pc:sldMk cId="3413750188" sldId="302"/>
            <ac:spMk id="4" creationId="{FB5D8D8E-587B-4141-D6B3-7B5C642AB637}"/>
          </ac:spMkLst>
        </pc:spChg>
        <pc:spChg chg="add mod">
          <ac:chgData name="Gonzalez, Felix" userId="f538e62a-7ef1-47f9-97a4-47b5f5ea928e" providerId="ADAL" clId="{538229E4-2823-46BA-AADB-F1C48AD22608}" dt="2024-12-20T19:58:17.050" v="493" actId="27636"/>
          <ac:spMkLst>
            <pc:docMk/>
            <pc:sldMk cId="3413750188" sldId="302"/>
            <ac:spMk id="5" creationId="{260CCE60-EE2B-ADA8-0AFF-21F7C7549E9C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19:59:25.207" v="553" actId="20577"/>
        <pc:sldMkLst>
          <pc:docMk/>
          <pc:sldMk cId="2051317519" sldId="303"/>
        </pc:sldMkLst>
        <pc:spChg chg="mod">
          <ac:chgData name="Gonzalez, Felix" userId="f538e62a-7ef1-47f9-97a4-47b5f5ea928e" providerId="ADAL" clId="{538229E4-2823-46BA-AADB-F1C48AD22608}" dt="2024-12-20T19:58:49.067" v="499"/>
          <ac:spMkLst>
            <pc:docMk/>
            <pc:sldMk cId="2051317519" sldId="303"/>
            <ac:spMk id="2" creationId="{C83B0952-DE8C-0566-2A48-4D8A51EC9791}"/>
          </ac:spMkLst>
        </pc:spChg>
        <pc:spChg chg="del">
          <ac:chgData name="Gonzalez, Felix" userId="f538e62a-7ef1-47f9-97a4-47b5f5ea928e" providerId="ADAL" clId="{538229E4-2823-46BA-AADB-F1C48AD22608}" dt="2024-12-20T19:58:54.576" v="500"/>
          <ac:spMkLst>
            <pc:docMk/>
            <pc:sldMk cId="2051317519" sldId="303"/>
            <ac:spMk id="3" creationId="{50A5B68F-DBED-7115-4651-29ED47701E91}"/>
          </ac:spMkLst>
        </pc:spChg>
        <pc:graphicFrameChg chg="add mod modGraphic">
          <ac:chgData name="Gonzalez, Felix" userId="f538e62a-7ef1-47f9-97a4-47b5f5ea928e" providerId="ADAL" clId="{538229E4-2823-46BA-AADB-F1C48AD22608}" dt="2024-12-20T19:59:25.207" v="553" actId="20577"/>
          <ac:graphicFrameMkLst>
            <pc:docMk/>
            <pc:sldMk cId="2051317519" sldId="303"/>
            <ac:graphicFrameMk id="4" creationId="{8B7A25DD-47DE-8739-E6AA-EE78BB0D41C6}"/>
          </ac:graphicFrameMkLst>
        </pc:graphicFrameChg>
      </pc:sldChg>
      <pc:sldChg chg="addSp delSp modSp new mod modAnim">
        <pc:chgData name="Gonzalez, Felix" userId="f538e62a-7ef1-47f9-97a4-47b5f5ea928e" providerId="ADAL" clId="{538229E4-2823-46BA-AADB-F1C48AD22608}" dt="2024-12-20T19:59:54.580" v="558" actId="20577"/>
        <pc:sldMkLst>
          <pc:docMk/>
          <pc:sldMk cId="355103794" sldId="304"/>
        </pc:sldMkLst>
        <pc:spChg chg="del">
          <ac:chgData name="Gonzalez, Felix" userId="f538e62a-7ef1-47f9-97a4-47b5f5ea928e" providerId="ADAL" clId="{538229E4-2823-46BA-AADB-F1C48AD22608}" dt="2024-12-20T19:59:42.425" v="555" actId="478"/>
          <ac:spMkLst>
            <pc:docMk/>
            <pc:sldMk cId="355103794" sldId="304"/>
            <ac:spMk id="2" creationId="{EC2FDEFA-A5FF-D4CB-95DA-B238F80BB5A3}"/>
          </ac:spMkLst>
        </pc:spChg>
        <pc:spChg chg="del">
          <ac:chgData name="Gonzalez, Felix" userId="f538e62a-7ef1-47f9-97a4-47b5f5ea928e" providerId="ADAL" clId="{538229E4-2823-46BA-AADB-F1C48AD22608}" dt="2024-12-20T19:59:43.876" v="556" actId="478"/>
          <ac:spMkLst>
            <pc:docMk/>
            <pc:sldMk cId="355103794" sldId="304"/>
            <ac:spMk id="3" creationId="{DC02D111-1634-4F4F-F7B5-FA5BAF02DCAF}"/>
          </ac:spMkLst>
        </pc:spChg>
        <pc:spChg chg="add mod">
          <ac:chgData name="Gonzalez, Felix" userId="f538e62a-7ef1-47f9-97a4-47b5f5ea928e" providerId="ADAL" clId="{538229E4-2823-46BA-AADB-F1C48AD22608}" dt="2024-12-20T19:59:44.246" v="557"/>
          <ac:spMkLst>
            <pc:docMk/>
            <pc:sldMk cId="355103794" sldId="304"/>
            <ac:spMk id="4" creationId="{AF3CF154-4F2F-6ADB-C539-FE32D7530D0D}"/>
          </ac:spMkLst>
        </pc:spChg>
        <pc:spChg chg="add mod">
          <ac:chgData name="Gonzalez, Felix" userId="f538e62a-7ef1-47f9-97a4-47b5f5ea928e" providerId="ADAL" clId="{538229E4-2823-46BA-AADB-F1C48AD22608}" dt="2024-12-20T19:59:44.246" v="557"/>
          <ac:spMkLst>
            <pc:docMk/>
            <pc:sldMk cId="355103794" sldId="304"/>
            <ac:spMk id="6" creationId="{59C3B745-A2A5-E5D6-A542-BEE6D72ED539}"/>
          </ac:spMkLst>
        </pc:spChg>
        <pc:spChg chg="add mod">
          <ac:chgData name="Gonzalez, Felix" userId="f538e62a-7ef1-47f9-97a4-47b5f5ea928e" providerId="ADAL" clId="{538229E4-2823-46BA-AADB-F1C48AD22608}" dt="2024-12-20T19:59:44.246" v="557"/>
          <ac:spMkLst>
            <pc:docMk/>
            <pc:sldMk cId="355103794" sldId="304"/>
            <ac:spMk id="7" creationId="{5A5DC02C-1488-3290-66B2-7B603504BB5C}"/>
          </ac:spMkLst>
        </pc:spChg>
        <pc:spChg chg="add mod">
          <ac:chgData name="Gonzalez, Felix" userId="f538e62a-7ef1-47f9-97a4-47b5f5ea928e" providerId="ADAL" clId="{538229E4-2823-46BA-AADB-F1C48AD22608}" dt="2024-12-20T19:59:54.580" v="558" actId="20577"/>
          <ac:spMkLst>
            <pc:docMk/>
            <pc:sldMk cId="355103794" sldId="304"/>
            <ac:spMk id="8" creationId="{59763BEF-84BF-3FAD-616E-BE022E70C79F}"/>
          </ac:spMkLst>
        </pc:spChg>
        <pc:cxnChg chg="add mod">
          <ac:chgData name="Gonzalez, Felix" userId="f538e62a-7ef1-47f9-97a4-47b5f5ea928e" providerId="ADAL" clId="{538229E4-2823-46BA-AADB-F1C48AD22608}" dt="2024-12-20T19:59:44.246" v="557"/>
          <ac:cxnSpMkLst>
            <pc:docMk/>
            <pc:sldMk cId="355103794" sldId="304"/>
            <ac:cxnSpMk id="5" creationId="{D0951554-BD60-61D8-6088-D8850CEBBD84}"/>
          </ac:cxnSpMkLst>
        </pc:cxnChg>
      </pc:sldChg>
      <pc:sldChg chg="addSp delSp modSp new mod">
        <pc:chgData name="Gonzalez, Felix" userId="f538e62a-7ef1-47f9-97a4-47b5f5ea928e" providerId="ADAL" clId="{538229E4-2823-46BA-AADB-F1C48AD22608}" dt="2024-12-20T20:00:14.364" v="561"/>
        <pc:sldMkLst>
          <pc:docMk/>
          <pc:sldMk cId="4240330202" sldId="305"/>
        </pc:sldMkLst>
        <pc:spChg chg="del">
          <ac:chgData name="Gonzalez, Felix" userId="f538e62a-7ef1-47f9-97a4-47b5f5ea928e" providerId="ADAL" clId="{538229E4-2823-46BA-AADB-F1C48AD22608}" dt="2024-12-20T20:00:14.010" v="560" actId="478"/>
          <ac:spMkLst>
            <pc:docMk/>
            <pc:sldMk cId="4240330202" sldId="305"/>
            <ac:spMk id="3" creationId="{6B50D155-F259-164C-C620-F18261863498}"/>
          </ac:spMkLst>
        </pc:spChg>
        <pc:spChg chg="add mod">
          <ac:chgData name="Gonzalez, Felix" userId="f538e62a-7ef1-47f9-97a4-47b5f5ea928e" providerId="ADAL" clId="{538229E4-2823-46BA-AADB-F1C48AD22608}" dt="2024-12-20T20:00:14.364" v="561"/>
          <ac:spMkLst>
            <pc:docMk/>
            <pc:sldMk cId="4240330202" sldId="305"/>
            <ac:spMk id="6" creationId="{83A197A7-D9FE-5B1F-72C4-D08649034A4A}"/>
          </ac:spMkLst>
        </pc:spChg>
        <pc:cxnChg chg="add mod">
          <ac:chgData name="Gonzalez, Felix" userId="f538e62a-7ef1-47f9-97a4-47b5f5ea928e" providerId="ADAL" clId="{538229E4-2823-46BA-AADB-F1C48AD22608}" dt="2024-12-20T20:00:14.364" v="561"/>
          <ac:cxnSpMkLst>
            <pc:docMk/>
            <pc:sldMk cId="4240330202" sldId="305"/>
            <ac:cxnSpMk id="4" creationId="{0F22877B-07BF-BD3E-6BE7-895D25744869}"/>
          </ac:cxnSpMkLst>
        </pc:cxnChg>
        <pc:cxnChg chg="add mod">
          <ac:chgData name="Gonzalez, Felix" userId="f538e62a-7ef1-47f9-97a4-47b5f5ea928e" providerId="ADAL" clId="{538229E4-2823-46BA-AADB-F1C48AD22608}" dt="2024-12-20T20:00:14.364" v="561"/>
          <ac:cxnSpMkLst>
            <pc:docMk/>
            <pc:sldMk cId="4240330202" sldId="305"/>
            <ac:cxnSpMk id="5" creationId="{122F2B60-4A74-6330-79DB-D155AB0EFCDD}"/>
          </ac:cxnSpMkLst>
        </pc:cxnChg>
      </pc:sldChg>
      <pc:sldChg chg="addSp delSp modSp new mod">
        <pc:chgData name="Gonzalez, Felix" userId="f538e62a-7ef1-47f9-97a4-47b5f5ea928e" providerId="ADAL" clId="{538229E4-2823-46BA-AADB-F1C48AD22608}" dt="2024-12-20T20:00:52.240" v="569" actId="14100"/>
        <pc:sldMkLst>
          <pc:docMk/>
          <pc:sldMk cId="511813661" sldId="306"/>
        </pc:sldMkLst>
        <pc:spChg chg="del">
          <ac:chgData name="Gonzalez, Felix" userId="f538e62a-7ef1-47f9-97a4-47b5f5ea928e" providerId="ADAL" clId="{538229E4-2823-46BA-AADB-F1C48AD22608}" dt="2024-12-20T20:00:39.731" v="563" actId="478"/>
          <ac:spMkLst>
            <pc:docMk/>
            <pc:sldMk cId="511813661" sldId="306"/>
            <ac:spMk id="2" creationId="{CE5A42D0-CADE-FB29-206A-14C66F057AA2}"/>
          </ac:spMkLst>
        </pc:spChg>
        <pc:spChg chg="mod">
          <ac:chgData name="Gonzalez, Felix" userId="f538e62a-7ef1-47f9-97a4-47b5f5ea928e" providerId="ADAL" clId="{538229E4-2823-46BA-AADB-F1C48AD22608}" dt="2024-12-20T20:00:52.240" v="569" actId="14100"/>
          <ac:spMkLst>
            <pc:docMk/>
            <pc:sldMk cId="511813661" sldId="306"/>
            <ac:spMk id="3" creationId="{7C21860E-F8A0-38AE-D4F4-6F20671F15D2}"/>
          </ac:spMkLst>
        </pc:spChg>
        <pc:spChg chg="add mod">
          <ac:chgData name="Gonzalez, Felix" userId="f538e62a-7ef1-47f9-97a4-47b5f5ea928e" providerId="ADAL" clId="{538229E4-2823-46BA-AADB-F1C48AD22608}" dt="2024-12-20T20:00:40.534" v="564"/>
          <ac:spMkLst>
            <pc:docMk/>
            <pc:sldMk cId="511813661" sldId="306"/>
            <ac:spMk id="4" creationId="{C5D94E5D-693A-C5A5-B4BC-AEDB8FF3CCB3}"/>
          </ac:spMkLst>
        </pc:spChg>
        <pc:spChg chg="add mod">
          <ac:chgData name="Gonzalez, Felix" userId="f538e62a-7ef1-47f9-97a4-47b5f5ea928e" providerId="ADAL" clId="{538229E4-2823-46BA-AADB-F1C48AD22608}" dt="2024-12-20T20:00:40.534" v="564"/>
          <ac:spMkLst>
            <pc:docMk/>
            <pc:sldMk cId="511813661" sldId="306"/>
            <ac:spMk id="9" creationId="{1670FF78-AAD2-BED5-71FD-D15DD7F40F8A}"/>
          </ac:spMkLst>
        </pc:spChg>
        <pc:cxnChg chg="add mod">
          <ac:chgData name="Gonzalez, Felix" userId="f538e62a-7ef1-47f9-97a4-47b5f5ea928e" providerId="ADAL" clId="{538229E4-2823-46BA-AADB-F1C48AD22608}" dt="2024-12-20T20:00:40.534" v="564"/>
          <ac:cxnSpMkLst>
            <pc:docMk/>
            <pc:sldMk cId="511813661" sldId="306"/>
            <ac:cxnSpMk id="5" creationId="{DCA0DDEA-74BF-AD62-6793-B2075A7E6BA2}"/>
          </ac:cxnSpMkLst>
        </pc:cxnChg>
        <pc:cxnChg chg="add mod">
          <ac:chgData name="Gonzalez, Felix" userId="f538e62a-7ef1-47f9-97a4-47b5f5ea928e" providerId="ADAL" clId="{538229E4-2823-46BA-AADB-F1C48AD22608}" dt="2024-12-20T20:00:40.534" v="564"/>
          <ac:cxnSpMkLst>
            <pc:docMk/>
            <pc:sldMk cId="511813661" sldId="306"/>
            <ac:cxnSpMk id="6" creationId="{81AF22CE-7217-EF6D-081A-3A4E4008235F}"/>
          </ac:cxnSpMkLst>
        </pc:cxnChg>
        <pc:cxnChg chg="add mod">
          <ac:chgData name="Gonzalez, Felix" userId="f538e62a-7ef1-47f9-97a4-47b5f5ea928e" providerId="ADAL" clId="{538229E4-2823-46BA-AADB-F1C48AD22608}" dt="2024-12-20T20:00:40.534" v="564"/>
          <ac:cxnSpMkLst>
            <pc:docMk/>
            <pc:sldMk cId="511813661" sldId="306"/>
            <ac:cxnSpMk id="7" creationId="{BCCCA098-80E0-6AF7-5ED2-64814292C86F}"/>
          </ac:cxnSpMkLst>
        </pc:cxnChg>
        <pc:cxnChg chg="add mod">
          <ac:chgData name="Gonzalez, Felix" userId="f538e62a-7ef1-47f9-97a4-47b5f5ea928e" providerId="ADAL" clId="{538229E4-2823-46BA-AADB-F1C48AD22608}" dt="2024-12-20T20:00:40.534" v="564"/>
          <ac:cxnSpMkLst>
            <pc:docMk/>
            <pc:sldMk cId="511813661" sldId="306"/>
            <ac:cxnSpMk id="8" creationId="{956BCED6-401C-29E2-7E02-864045BB3F9B}"/>
          </ac:cxnSpMkLst>
        </pc:cxnChg>
      </pc:sldChg>
      <pc:sldChg chg="addSp delSp modSp new mod">
        <pc:chgData name="Gonzalez, Felix" userId="f538e62a-7ef1-47f9-97a4-47b5f5ea928e" providerId="ADAL" clId="{538229E4-2823-46BA-AADB-F1C48AD22608}" dt="2024-12-20T20:01:24.248" v="578" actId="1076"/>
        <pc:sldMkLst>
          <pc:docMk/>
          <pc:sldMk cId="915914488" sldId="307"/>
        </pc:sldMkLst>
        <pc:spChg chg="del">
          <ac:chgData name="Gonzalez, Felix" userId="f538e62a-7ef1-47f9-97a4-47b5f5ea928e" providerId="ADAL" clId="{538229E4-2823-46BA-AADB-F1C48AD22608}" dt="2024-12-20T20:01:14.735" v="572" actId="478"/>
          <ac:spMkLst>
            <pc:docMk/>
            <pc:sldMk cId="915914488" sldId="307"/>
            <ac:spMk id="2" creationId="{5A7E9A79-035F-8B8E-7C2A-BEBD077BDA92}"/>
          </ac:spMkLst>
        </pc:spChg>
        <pc:spChg chg="del">
          <ac:chgData name="Gonzalez, Felix" userId="f538e62a-7ef1-47f9-97a4-47b5f5ea928e" providerId="ADAL" clId="{538229E4-2823-46BA-AADB-F1C48AD22608}" dt="2024-12-20T20:01:22.442" v="576" actId="478"/>
          <ac:spMkLst>
            <pc:docMk/>
            <pc:sldMk cId="915914488" sldId="307"/>
            <ac:spMk id="3" creationId="{D407DA58-08A2-A0DE-3428-36010BE6EBD1}"/>
          </ac:spMkLst>
        </pc:spChg>
        <pc:spChg chg="add mod">
          <ac:chgData name="Gonzalez, Felix" userId="f538e62a-7ef1-47f9-97a4-47b5f5ea928e" providerId="ADAL" clId="{538229E4-2823-46BA-AADB-F1C48AD22608}" dt="2024-12-20T20:01:11.062" v="571"/>
          <ac:spMkLst>
            <pc:docMk/>
            <pc:sldMk cId="915914488" sldId="307"/>
            <ac:spMk id="4" creationId="{3D575654-5A3D-814D-E407-18D9A02D8FF3}"/>
          </ac:spMkLst>
        </pc:spChg>
        <pc:spChg chg="add del mod">
          <ac:chgData name="Gonzalez, Felix" userId="f538e62a-7ef1-47f9-97a4-47b5f5ea928e" providerId="ADAL" clId="{538229E4-2823-46BA-AADB-F1C48AD22608}" dt="2024-12-20T20:01:24.248" v="578" actId="1076"/>
          <ac:spMkLst>
            <pc:docMk/>
            <pc:sldMk cId="915914488" sldId="307"/>
            <ac:spMk id="5" creationId="{395387D5-7EE8-DEC7-7AE9-1B68C7B15D71}"/>
          </ac:spMkLst>
        </pc:spChg>
        <pc:spChg chg="add mod">
          <ac:chgData name="Gonzalez, Felix" userId="f538e62a-7ef1-47f9-97a4-47b5f5ea928e" providerId="ADAL" clId="{538229E4-2823-46BA-AADB-F1C48AD22608}" dt="2024-12-20T20:01:11.062" v="571"/>
          <ac:spMkLst>
            <pc:docMk/>
            <pc:sldMk cId="915914488" sldId="307"/>
            <ac:spMk id="6" creationId="{C289D6B4-4BA1-AE72-B93F-B564DC0F3121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20:01:45.420" v="583" actId="478"/>
        <pc:sldMkLst>
          <pc:docMk/>
          <pc:sldMk cId="1004779581" sldId="308"/>
        </pc:sldMkLst>
        <pc:spChg chg="del">
          <ac:chgData name="Gonzalez, Felix" userId="f538e62a-7ef1-47f9-97a4-47b5f5ea928e" providerId="ADAL" clId="{538229E4-2823-46BA-AADB-F1C48AD22608}" dt="2024-12-20T20:01:41.451" v="582" actId="478"/>
          <ac:spMkLst>
            <pc:docMk/>
            <pc:sldMk cId="1004779581" sldId="308"/>
            <ac:spMk id="2" creationId="{76D92407-1325-9307-9631-BCABA5BBA1A3}"/>
          </ac:spMkLst>
        </pc:spChg>
        <pc:spChg chg="del">
          <ac:chgData name="Gonzalez, Felix" userId="f538e62a-7ef1-47f9-97a4-47b5f5ea928e" providerId="ADAL" clId="{538229E4-2823-46BA-AADB-F1C48AD22608}" dt="2024-12-20T20:01:45.420" v="583" actId="478"/>
          <ac:spMkLst>
            <pc:docMk/>
            <pc:sldMk cId="1004779581" sldId="308"/>
            <ac:spMk id="3" creationId="{6F202CAC-EC39-8CED-B82E-DE8B7B469B93}"/>
          </ac:spMkLst>
        </pc:spChg>
        <pc:spChg chg="add mod">
          <ac:chgData name="Gonzalez, Felix" userId="f538e62a-7ef1-47f9-97a4-47b5f5ea928e" providerId="ADAL" clId="{538229E4-2823-46BA-AADB-F1C48AD22608}" dt="2024-12-20T20:01:39.630" v="580"/>
          <ac:spMkLst>
            <pc:docMk/>
            <pc:sldMk cId="1004779581" sldId="308"/>
            <ac:spMk id="4" creationId="{01B37020-C6C7-4500-5E14-025C62667382}"/>
          </ac:spMkLst>
        </pc:spChg>
        <pc:spChg chg="add mod">
          <ac:chgData name="Gonzalez, Felix" userId="f538e62a-7ef1-47f9-97a4-47b5f5ea928e" providerId="ADAL" clId="{538229E4-2823-46BA-AADB-F1C48AD22608}" dt="2024-12-20T20:01:39.676" v="581" actId="27636"/>
          <ac:spMkLst>
            <pc:docMk/>
            <pc:sldMk cId="1004779581" sldId="308"/>
            <ac:spMk id="5" creationId="{3F9E530C-CE10-889E-B36E-60A86B075AAC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20:02:44.334" v="587" actId="27636"/>
        <pc:sldMkLst>
          <pc:docMk/>
          <pc:sldMk cId="2876856145" sldId="309"/>
        </pc:sldMkLst>
        <pc:spChg chg="del">
          <ac:chgData name="Gonzalez, Felix" userId="f538e62a-7ef1-47f9-97a4-47b5f5ea928e" providerId="ADAL" clId="{538229E4-2823-46BA-AADB-F1C48AD22608}" dt="2024-12-20T20:02:37.893" v="585"/>
          <ac:spMkLst>
            <pc:docMk/>
            <pc:sldMk cId="2876856145" sldId="309"/>
            <ac:spMk id="2" creationId="{CAA6956F-6EE6-95AA-F972-F7ACFE92A633}"/>
          </ac:spMkLst>
        </pc:spChg>
        <pc:spChg chg="mod">
          <ac:chgData name="Gonzalez, Felix" userId="f538e62a-7ef1-47f9-97a4-47b5f5ea928e" providerId="ADAL" clId="{538229E4-2823-46BA-AADB-F1C48AD22608}" dt="2024-12-20T20:02:44.334" v="587" actId="27636"/>
          <ac:spMkLst>
            <pc:docMk/>
            <pc:sldMk cId="2876856145" sldId="309"/>
            <ac:spMk id="3" creationId="{A656284C-68E5-0EB4-64FA-790B83DC913C}"/>
          </ac:spMkLst>
        </pc:spChg>
        <pc:spChg chg="add mod">
          <ac:chgData name="Gonzalez, Felix" userId="f538e62a-7ef1-47f9-97a4-47b5f5ea928e" providerId="ADAL" clId="{538229E4-2823-46BA-AADB-F1C48AD22608}" dt="2024-12-20T20:02:37.893" v="585"/>
          <ac:spMkLst>
            <pc:docMk/>
            <pc:sldMk cId="2876856145" sldId="309"/>
            <ac:spMk id="4" creationId="{2DB155CD-8E8D-7B10-7AC3-B850E9F9AEDE}"/>
          </ac:spMkLst>
        </pc:spChg>
      </pc:sldChg>
      <pc:sldChg chg="modSp new mod">
        <pc:chgData name="Gonzalez, Felix" userId="f538e62a-7ef1-47f9-97a4-47b5f5ea928e" providerId="ADAL" clId="{538229E4-2823-46BA-AADB-F1C48AD22608}" dt="2024-12-20T20:02:57.101" v="591" actId="27636"/>
        <pc:sldMkLst>
          <pc:docMk/>
          <pc:sldMk cId="3127032210" sldId="310"/>
        </pc:sldMkLst>
        <pc:spChg chg="mod">
          <ac:chgData name="Gonzalez, Felix" userId="f538e62a-7ef1-47f9-97a4-47b5f5ea928e" providerId="ADAL" clId="{538229E4-2823-46BA-AADB-F1C48AD22608}" dt="2024-12-20T20:02:53.052" v="589"/>
          <ac:spMkLst>
            <pc:docMk/>
            <pc:sldMk cId="3127032210" sldId="310"/>
            <ac:spMk id="2" creationId="{2AFD5E6B-DB5F-4B26-B671-920FBEF16E7C}"/>
          </ac:spMkLst>
        </pc:spChg>
        <pc:spChg chg="mod">
          <ac:chgData name="Gonzalez, Felix" userId="f538e62a-7ef1-47f9-97a4-47b5f5ea928e" providerId="ADAL" clId="{538229E4-2823-46BA-AADB-F1C48AD22608}" dt="2024-12-20T20:02:57.101" v="591" actId="27636"/>
          <ac:spMkLst>
            <pc:docMk/>
            <pc:sldMk cId="3127032210" sldId="310"/>
            <ac:spMk id="3" creationId="{CA5417FC-DA25-168B-B6F3-AB97CB866534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20:10:16.256" v="634" actId="1037"/>
        <pc:sldMkLst>
          <pc:docMk/>
          <pc:sldMk cId="2001521861" sldId="311"/>
        </pc:sldMkLst>
        <pc:spChg chg="del">
          <ac:chgData name="Gonzalez, Felix" userId="f538e62a-7ef1-47f9-97a4-47b5f5ea928e" providerId="ADAL" clId="{538229E4-2823-46BA-AADB-F1C48AD22608}" dt="2024-12-20T20:03:13.665" v="594" actId="478"/>
          <ac:spMkLst>
            <pc:docMk/>
            <pc:sldMk cId="2001521861" sldId="311"/>
            <ac:spMk id="2" creationId="{D0C9F43C-653C-8ED3-0F35-3BEAEE73D531}"/>
          </ac:spMkLst>
        </pc:spChg>
        <pc:spChg chg="del">
          <ac:chgData name="Gonzalez, Felix" userId="f538e62a-7ef1-47f9-97a4-47b5f5ea928e" providerId="ADAL" clId="{538229E4-2823-46BA-AADB-F1C48AD22608}" dt="2024-12-20T20:03:15.525" v="595" actId="478"/>
          <ac:spMkLst>
            <pc:docMk/>
            <pc:sldMk cId="2001521861" sldId="311"/>
            <ac:spMk id="3" creationId="{C2CA71FD-EC62-62DA-9C21-17D4FD8D13A8}"/>
          </ac:spMkLst>
        </pc:spChg>
        <pc:spChg chg="add 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4" creationId="{AA559842-37B3-AD34-9001-B6530BDB13E4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11" creationId="{100BB2EF-55D4-C789-4B58-FBE1692CEEA8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13" creationId="{33CAE1B6-BF9E-C7DA-A226-CF8C6EF06DDD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14" creationId="{61B69F72-EB53-3AF3-709F-0A90E1F727E5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15" creationId="{1B94748F-D586-FC9A-4C94-E5BD088FA99E}"/>
          </ac:spMkLst>
        </pc:spChg>
        <pc:spChg chg="del mod ord">
          <ac:chgData name="Gonzalez, Felix" userId="f538e62a-7ef1-47f9-97a4-47b5f5ea928e" providerId="ADAL" clId="{538229E4-2823-46BA-AADB-F1C48AD22608}" dt="2024-12-20T20:06:37.909" v="628" actId="478"/>
          <ac:spMkLst>
            <pc:docMk/>
            <pc:sldMk cId="2001521861" sldId="311"/>
            <ac:spMk id="18" creationId="{E15D08CF-CB15-F12F-B0F0-20CC25335BC1}"/>
          </ac:spMkLst>
        </pc:spChg>
        <pc:spChg chg="mod">
          <ac:chgData name="Gonzalez, Felix" userId="f538e62a-7ef1-47f9-97a4-47b5f5ea928e" providerId="ADAL" clId="{538229E4-2823-46BA-AADB-F1C48AD22608}" dt="2024-12-20T20:05:14.339" v="608" actId="1076"/>
          <ac:spMkLst>
            <pc:docMk/>
            <pc:sldMk cId="2001521861" sldId="311"/>
            <ac:spMk id="19" creationId="{7F5CC997-1C89-1D71-BDD1-08F0E53A4EED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21" creationId="{8DE08C42-36DB-C657-7DEB-985D1256EFEF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23" creationId="{0CB9BDED-4763-6516-ED76-886A4474A1F6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24" creationId="{802B7424-2A7B-F41A-860D-7EB2BBAFF90E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25" creationId="{87ABA3A1-BDB6-7C87-2738-EA58B6A3BB06}"/>
          </ac:spMkLst>
        </pc:spChg>
        <pc:spChg chg="add mod">
          <ac:chgData name="Gonzalez, Felix" userId="f538e62a-7ef1-47f9-97a4-47b5f5ea928e" providerId="ADAL" clId="{538229E4-2823-46BA-AADB-F1C48AD22608}" dt="2024-12-20T20:06:42.341" v="629" actId="1076"/>
          <ac:spMkLst>
            <pc:docMk/>
            <pc:sldMk cId="2001521861" sldId="311"/>
            <ac:spMk id="41" creationId="{505CD937-7A66-0D39-E866-2B270342855D}"/>
          </ac:spMkLst>
        </pc:spChg>
        <pc:grpChg chg="add 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6" creationId="{76C754CE-2582-320D-0DF5-497525E658A2}"/>
          </ac:grpSpMkLst>
        </pc:grpChg>
        <pc:grpChg chg="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7" creationId="{6C7C730E-2A17-172F-DD54-D7D6C6146CF0}"/>
          </ac:grpSpMkLst>
        </pc:grpChg>
        <pc:grpChg chg="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8" creationId="{2BDFB5CD-88C3-186A-EDCB-DCDC05C8EEA8}"/>
          </ac:grpSpMkLst>
        </pc:grpChg>
        <pc:grpChg chg="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10" creationId="{3321C1FB-C746-0862-C48E-5AAC9AE663F7}"/>
          </ac:grpSpMkLst>
        </pc:grpChg>
        <pc:grpChg chg="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20" creationId="{D46AA9FF-295F-5533-A946-BBE6A27522E7}"/>
          </ac:grpSpMkLst>
        </pc:grpChg>
        <pc:graphicFrameChg chg="add mod">
          <ac:chgData name="Gonzalez, Felix" userId="f538e62a-7ef1-47f9-97a4-47b5f5ea928e" providerId="ADAL" clId="{538229E4-2823-46BA-AADB-F1C48AD22608}" dt="2024-12-20T20:03:10.941" v="593"/>
          <ac:graphicFrameMkLst>
            <pc:docMk/>
            <pc:sldMk cId="2001521861" sldId="311"/>
            <ac:graphicFrameMk id="5" creationId="{E5301FB7-7957-30B3-F364-ED7CBBB3BE24}"/>
          </ac:graphicFrameMkLst>
        </pc:graphicFrameChg>
        <pc:graphicFrameChg chg="mod">
          <ac:chgData name="Gonzalez, Felix" userId="f538e62a-7ef1-47f9-97a4-47b5f5ea928e" providerId="ADAL" clId="{538229E4-2823-46BA-AADB-F1C48AD22608}" dt="2024-12-20T20:03:10.941" v="593"/>
          <ac:graphicFrameMkLst>
            <pc:docMk/>
            <pc:sldMk cId="2001521861" sldId="311"/>
            <ac:graphicFrameMk id="12" creationId="{F14100B0-8827-C5F3-6A34-55DA94B517F7}"/>
          </ac:graphicFrameMkLst>
        </pc:graphicFrameChg>
        <pc:graphicFrameChg chg="mod">
          <ac:chgData name="Gonzalez, Felix" userId="f538e62a-7ef1-47f9-97a4-47b5f5ea928e" providerId="ADAL" clId="{538229E4-2823-46BA-AADB-F1C48AD22608}" dt="2024-12-20T20:03:10.941" v="593"/>
          <ac:graphicFrameMkLst>
            <pc:docMk/>
            <pc:sldMk cId="2001521861" sldId="311"/>
            <ac:graphicFrameMk id="22" creationId="{133C79E3-B11D-A6F1-FB91-A3D51D4324A6}"/>
          </ac:graphicFrameMkLst>
        </pc:graphicFrameChg>
        <pc:cxnChg chg="mod">
          <ac:chgData name="Gonzalez, Felix" userId="f538e62a-7ef1-47f9-97a4-47b5f5ea928e" providerId="ADAL" clId="{538229E4-2823-46BA-AADB-F1C48AD22608}" dt="2024-12-20T20:03:10.941" v="593"/>
          <ac:cxnSpMkLst>
            <pc:docMk/>
            <pc:sldMk cId="2001521861" sldId="311"/>
            <ac:cxnSpMk id="9" creationId="{42C59833-645E-0D70-E04A-F9EA9504D3D7}"/>
          </ac:cxnSpMkLst>
        </pc:cxnChg>
        <pc:cxnChg chg="mod">
          <ac:chgData name="Gonzalez, Felix" userId="f538e62a-7ef1-47f9-97a4-47b5f5ea928e" providerId="ADAL" clId="{538229E4-2823-46BA-AADB-F1C48AD22608}" dt="2024-12-20T20:06:01.269" v="619" actId="14100"/>
          <ac:cxnSpMkLst>
            <pc:docMk/>
            <pc:sldMk cId="2001521861" sldId="311"/>
            <ac:cxnSpMk id="16" creationId="{86BE7AE5-A218-0EC9-5D2E-EC341D163B68}"/>
          </ac:cxnSpMkLst>
        </pc:cxnChg>
        <pc:cxnChg chg="mod ord">
          <ac:chgData name="Gonzalez, Felix" userId="f538e62a-7ef1-47f9-97a4-47b5f5ea928e" providerId="ADAL" clId="{538229E4-2823-46BA-AADB-F1C48AD22608}" dt="2024-12-20T20:05:50.273" v="616" actId="14100"/>
          <ac:cxnSpMkLst>
            <pc:docMk/>
            <pc:sldMk cId="2001521861" sldId="311"/>
            <ac:cxnSpMk id="17" creationId="{01228FC1-AAE8-CF30-188A-A52A5CDEBA52}"/>
          </ac:cxnSpMkLst>
        </pc:cxnChg>
        <pc:cxnChg chg="mod">
          <ac:chgData name="Gonzalez, Felix" userId="f538e62a-7ef1-47f9-97a4-47b5f5ea928e" providerId="ADAL" clId="{538229E4-2823-46BA-AADB-F1C48AD22608}" dt="2024-12-20T20:10:07.675" v="631" actId="1037"/>
          <ac:cxnSpMkLst>
            <pc:docMk/>
            <pc:sldMk cId="2001521861" sldId="311"/>
            <ac:cxnSpMk id="26" creationId="{FA8D1692-C6A8-F4AD-E770-086AF7DD9C2C}"/>
          </ac:cxnSpMkLst>
        </pc:cxnChg>
        <pc:cxnChg chg="mod">
          <ac:chgData name="Gonzalez, Felix" userId="f538e62a-7ef1-47f9-97a4-47b5f5ea928e" providerId="ADAL" clId="{538229E4-2823-46BA-AADB-F1C48AD22608}" dt="2024-12-20T20:10:16.256" v="634" actId="1037"/>
          <ac:cxnSpMkLst>
            <pc:docMk/>
            <pc:sldMk cId="2001521861" sldId="311"/>
            <ac:cxnSpMk id="27" creationId="{EACA2FE8-A2A5-FD6B-E59C-1A9A2677955F}"/>
          </ac:cxnSpMkLst>
        </pc:cxnChg>
        <pc:cxnChg chg="add del mod">
          <ac:chgData name="Gonzalez, Felix" userId="f538e62a-7ef1-47f9-97a4-47b5f5ea928e" providerId="ADAL" clId="{538229E4-2823-46BA-AADB-F1C48AD22608}" dt="2024-12-20T20:04:29.967" v="600" actId="478"/>
          <ac:cxnSpMkLst>
            <pc:docMk/>
            <pc:sldMk cId="2001521861" sldId="311"/>
            <ac:cxnSpMk id="28" creationId="{6F512C36-8A49-BBA7-D4B3-51C3A96F7D79}"/>
          </ac:cxnSpMkLst>
        </pc:cxnChg>
        <pc:cxnChg chg="add mod ord">
          <ac:chgData name="Gonzalez, Felix" userId="f538e62a-7ef1-47f9-97a4-47b5f5ea928e" providerId="ADAL" clId="{538229E4-2823-46BA-AADB-F1C48AD22608}" dt="2024-12-20T20:06:17.777" v="622" actId="167"/>
          <ac:cxnSpMkLst>
            <pc:docMk/>
            <pc:sldMk cId="2001521861" sldId="311"/>
            <ac:cxnSpMk id="30" creationId="{2B182028-4E20-9F69-1C4F-16C3D8440576}"/>
          </ac:cxnSpMkLst>
        </pc:cxnChg>
      </pc:sldChg>
      <pc:sldChg chg="addSp delSp modSp new mod">
        <pc:chgData name="Gonzalez, Felix" userId="f538e62a-7ef1-47f9-97a4-47b5f5ea928e" providerId="ADAL" clId="{538229E4-2823-46BA-AADB-F1C48AD22608}" dt="2024-12-20T20:10:38.945" v="638"/>
        <pc:sldMkLst>
          <pc:docMk/>
          <pc:sldMk cId="2777558021" sldId="312"/>
        </pc:sldMkLst>
        <pc:spChg chg="del">
          <ac:chgData name="Gonzalez, Felix" userId="f538e62a-7ef1-47f9-97a4-47b5f5ea928e" providerId="ADAL" clId="{538229E4-2823-46BA-AADB-F1C48AD22608}" dt="2024-12-20T20:10:34.647" v="636" actId="478"/>
          <ac:spMkLst>
            <pc:docMk/>
            <pc:sldMk cId="2777558021" sldId="312"/>
            <ac:spMk id="2" creationId="{A5726939-C55C-6974-F042-5BDA333DB52A}"/>
          </ac:spMkLst>
        </pc:spChg>
        <pc:spChg chg="del">
          <ac:chgData name="Gonzalez, Felix" userId="f538e62a-7ef1-47f9-97a4-47b5f5ea928e" providerId="ADAL" clId="{538229E4-2823-46BA-AADB-F1C48AD22608}" dt="2024-12-20T20:10:37.324" v="637" actId="478"/>
          <ac:spMkLst>
            <pc:docMk/>
            <pc:sldMk cId="2777558021" sldId="312"/>
            <ac:spMk id="3" creationId="{83408610-4159-61EC-FF95-FC553D31434F}"/>
          </ac:spMkLst>
        </pc:spChg>
        <pc:spChg chg="add mod">
          <ac:chgData name="Gonzalez, Felix" userId="f538e62a-7ef1-47f9-97a4-47b5f5ea928e" providerId="ADAL" clId="{538229E4-2823-46BA-AADB-F1C48AD22608}" dt="2024-12-20T20:10:38.945" v="638"/>
          <ac:spMkLst>
            <pc:docMk/>
            <pc:sldMk cId="2777558021" sldId="312"/>
            <ac:spMk id="4" creationId="{4458CEDC-8D32-67CD-CFA8-60239DBC2DDF}"/>
          </ac:spMkLst>
        </pc:spChg>
        <pc:spChg chg="add mod">
          <ac:chgData name="Gonzalez, Felix" userId="f538e62a-7ef1-47f9-97a4-47b5f5ea928e" providerId="ADAL" clId="{538229E4-2823-46BA-AADB-F1C48AD22608}" dt="2024-12-20T20:10:38.945" v="638"/>
          <ac:spMkLst>
            <pc:docMk/>
            <pc:sldMk cId="2777558021" sldId="312"/>
            <ac:spMk id="5" creationId="{A2C7B00F-93A4-FBFD-689F-10FC3F3290DE}"/>
          </ac:spMkLst>
        </pc:spChg>
      </pc:sldChg>
      <pc:sldChg chg="modSp new mod">
        <pc:chgData name="Gonzalez, Felix" userId="f538e62a-7ef1-47f9-97a4-47b5f5ea928e" providerId="ADAL" clId="{538229E4-2823-46BA-AADB-F1C48AD22608}" dt="2024-12-20T20:31:55.754" v="822" actId="20577"/>
        <pc:sldMkLst>
          <pc:docMk/>
          <pc:sldMk cId="3982636933" sldId="313"/>
        </pc:sldMkLst>
        <pc:spChg chg="mod">
          <ac:chgData name="Gonzalez, Felix" userId="f538e62a-7ef1-47f9-97a4-47b5f5ea928e" providerId="ADAL" clId="{538229E4-2823-46BA-AADB-F1C48AD22608}" dt="2024-12-20T20:17:57.898" v="781" actId="20577"/>
          <ac:spMkLst>
            <pc:docMk/>
            <pc:sldMk cId="3982636933" sldId="313"/>
            <ac:spMk id="2" creationId="{A3585EE2-BA37-BE2E-262E-C9FEF55C4C95}"/>
          </ac:spMkLst>
        </pc:spChg>
        <pc:spChg chg="mod">
          <ac:chgData name="Gonzalez, Felix" userId="f538e62a-7ef1-47f9-97a4-47b5f5ea928e" providerId="ADAL" clId="{538229E4-2823-46BA-AADB-F1C48AD22608}" dt="2024-12-20T20:31:55.754" v="822" actId="20577"/>
          <ac:spMkLst>
            <pc:docMk/>
            <pc:sldMk cId="3982636933" sldId="313"/>
            <ac:spMk id="3" creationId="{68494F77-6855-3BA9-22C0-DECEC2091072}"/>
          </ac:spMkLst>
        </pc:spChg>
      </pc:sldChg>
      <pc:sldChg chg="modSp new del mod">
        <pc:chgData name="Gonzalez, Felix" userId="f538e62a-7ef1-47f9-97a4-47b5f5ea928e" providerId="ADAL" clId="{538229E4-2823-46BA-AADB-F1C48AD22608}" dt="2024-12-20T20:38:35.796" v="844" actId="2696"/>
        <pc:sldMkLst>
          <pc:docMk/>
          <pc:sldMk cId="3453077440" sldId="314"/>
        </pc:sldMkLst>
        <pc:spChg chg="mod">
          <ac:chgData name="Gonzalez, Felix" userId="f538e62a-7ef1-47f9-97a4-47b5f5ea928e" providerId="ADAL" clId="{538229E4-2823-46BA-AADB-F1C48AD22608}" dt="2024-12-20T20:33:57.580" v="828"/>
          <ac:spMkLst>
            <pc:docMk/>
            <pc:sldMk cId="3453077440" sldId="314"/>
            <ac:spMk id="2" creationId="{E58FB395-2148-86F6-8E61-EB7167038680}"/>
          </ac:spMkLst>
        </pc:spChg>
        <pc:spChg chg="mod">
          <ac:chgData name="Gonzalez, Felix" userId="f538e62a-7ef1-47f9-97a4-47b5f5ea928e" providerId="ADAL" clId="{538229E4-2823-46BA-AADB-F1C48AD22608}" dt="2024-12-20T20:33:54.503" v="827" actId="27636"/>
          <ac:spMkLst>
            <pc:docMk/>
            <pc:sldMk cId="3453077440" sldId="314"/>
            <ac:spMk id="3" creationId="{DE9B9339-91B5-583B-3914-AEA0FA5D7A8F}"/>
          </ac:spMkLst>
        </pc:spChg>
      </pc:sldChg>
      <pc:sldChg chg="modSp new del mod">
        <pc:chgData name="Gonzalez, Felix" userId="f538e62a-7ef1-47f9-97a4-47b5f5ea928e" providerId="ADAL" clId="{538229E4-2823-46BA-AADB-F1C48AD22608}" dt="2024-12-20T20:38:35.796" v="844" actId="2696"/>
        <pc:sldMkLst>
          <pc:docMk/>
          <pc:sldMk cId="3224011909" sldId="315"/>
        </pc:sldMkLst>
        <pc:spChg chg="mod">
          <ac:chgData name="Gonzalez, Felix" userId="f538e62a-7ef1-47f9-97a4-47b5f5ea928e" providerId="ADAL" clId="{538229E4-2823-46BA-AADB-F1C48AD22608}" dt="2024-12-20T20:34:07.107" v="832"/>
          <ac:spMkLst>
            <pc:docMk/>
            <pc:sldMk cId="3224011909" sldId="315"/>
            <ac:spMk id="2" creationId="{C1446555-68A1-9DE0-3AA1-BDDC4B926CC7}"/>
          </ac:spMkLst>
        </pc:spChg>
        <pc:spChg chg="mod">
          <ac:chgData name="Gonzalez, Felix" userId="f538e62a-7ef1-47f9-97a4-47b5f5ea928e" providerId="ADAL" clId="{538229E4-2823-46BA-AADB-F1C48AD22608}" dt="2024-12-20T20:34:04.516" v="831" actId="27636"/>
          <ac:spMkLst>
            <pc:docMk/>
            <pc:sldMk cId="3224011909" sldId="315"/>
            <ac:spMk id="3" creationId="{1D45D353-B67A-402E-048B-E033205721B2}"/>
          </ac:spMkLst>
        </pc:spChg>
      </pc:sldChg>
      <pc:sldChg chg="modSp new mod">
        <pc:chgData name="Gonzalez, Felix" userId="f538e62a-7ef1-47f9-97a4-47b5f5ea928e" providerId="ADAL" clId="{538229E4-2823-46BA-AADB-F1C48AD22608}" dt="2024-12-20T20:34:53.166" v="836"/>
        <pc:sldMkLst>
          <pc:docMk/>
          <pc:sldMk cId="3182566581" sldId="316"/>
        </pc:sldMkLst>
        <pc:spChg chg="mod">
          <ac:chgData name="Gonzalez, Felix" userId="f538e62a-7ef1-47f9-97a4-47b5f5ea928e" providerId="ADAL" clId="{538229E4-2823-46BA-AADB-F1C48AD22608}" dt="2024-12-20T20:34:53.166" v="836"/>
          <ac:spMkLst>
            <pc:docMk/>
            <pc:sldMk cId="3182566581" sldId="316"/>
            <ac:spMk id="2" creationId="{59FD8FC2-12C8-3676-D143-FF98F82F7AFE}"/>
          </ac:spMkLst>
        </pc:spChg>
        <pc:spChg chg="mod">
          <ac:chgData name="Gonzalez, Felix" userId="f538e62a-7ef1-47f9-97a4-47b5f5ea928e" providerId="ADAL" clId="{538229E4-2823-46BA-AADB-F1C48AD22608}" dt="2024-12-20T20:34:50.437" v="835" actId="27636"/>
          <ac:spMkLst>
            <pc:docMk/>
            <pc:sldMk cId="3182566581" sldId="316"/>
            <ac:spMk id="3" creationId="{72C060DB-2A00-4165-4AD5-71EBA434F5B8}"/>
          </ac:spMkLst>
        </pc:spChg>
      </pc:sldChg>
      <pc:sldChg chg="modSp new mod">
        <pc:chgData name="Gonzalez, Felix" userId="f538e62a-7ef1-47f9-97a4-47b5f5ea928e" providerId="ADAL" clId="{538229E4-2823-46BA-AADB-F1C48AD22608}" dt="2024-12-20T20:35:10.748" v="839"/>
        <pc:sldMkLst>
          <pc:docMk/>
          <pc:sldMk cId="3473422830" sldId="317"/>
        </pc:sldMkLst>
        <pc:spChg chg="mod">
          <ac:chgData name="Gonzalez, Felix" userId="f538e62a-7ef1-47f9-97a4-47b5f5ea928e" providerId="ADAL" clId="{538229E4-2823-46BA-AADB-F1C48AD22608}" dt="2024-12-20T20:35:10.748" v="839"/>
          <ac:spMkLst>
            <pc:docMk/>
            <pc:sldMk cId="3473422830" sldId="317"/>
            <ac:spMk id="2" creationId="{82EB550D-181E-BA1B-893A-3643EAB61340}"/>
          </ac:spMkLst>
        </pc:spChg>
        <pc:spChg chg="mod">
          <ac:chgData name="Gonzalez, Felix" userId="f538e62a-7ef1-47f9-97a4-47b5f5ea928e" providerId="ADAL" clId="{538229E4-2823-46BA-AADB-F1C48AD22608}" dt="2024-12-20T20:35:07.639" v="838"/>
          <ac:spMkLst>
            <pc:docMk/>
            <pc:sldMk cId="3473422830" sldId="317"/>
            <ac:spMk id="3" creationId="{58BB4C8E-99C7-BD15-F68D-5C2B07A5DDD9}"/>
          </ac:spMkLst>
        </pc:spChg>
      </pc:sldChg>
      <pc:sldChg chg="modSp new mod">
        <pc:chgData name="Gonzalez, Felix" userId="f538e62a-7ef1-47f9-97a4-47b5f5ea928e" providerId="ADAL" clId="{538229E4-2823-46BA-AADB-F1C48AD22608}" dt="2024-12-20T20:35:26.582" v="842" actId="27636"/>
        <pc:sldMkLst>
          <pc:docMk/>
          <pc:sldMk cId="2099301140" sldId="318"/>
        </pc:sldMkLst>
        <pc:spChg chg="mod">
          <ac:chgData name="Gonzalez, Felix" userId="f538e62a-7ef1-47f9-97a4-47b5f5ea928e" providerId="ADAL" clId="{538229E4-2823-46BA-AADB-F1C48AD22608}" dt="2024-12-20T20:35:26.582" v="842" actId="27636"/>
          <ac:spMkLst>
            <pc:docMk/>
            <pc:sldMk cId="2099301140" sldId="318"/>
            <ac:spMk id="3" creationId="{EE1A0F52-2293-67CD-4E83-C73BF699AE55}"/>
          </ac:spMkLst>
        </pc:spChg>
      </pc:sldChg>
      <pc:sldChg chg="new">
        <pc:chgData name="Gonzalez, Felix" userId="f538e62a-7ef1-47f9-97a4-47b5f5ea928e" providerId="ADAL" clId="{538229E4-2823-46BA-AADB-F1C48AD22608}" dt="2024-12-20T20:38:30.120" v="843" actId="680"/>
        <pc:sldMkLst>
          <pc:docMk/>
          <pc:sldMk cId="1648244053" sldId="319"/>
        </pc:sldMkLst>
      </pc:sldChg>
      <pc:sldChg chg="new">
        <pc:chgData name="Gonzalez, Felix" userId="f538e62a-7ef1-47f9-97a4-47b5f5ea928e" providerId="ADAL" clId="{538229E4-2823-46BA-AADB-F1C48AD22608}" dt="2024-12-20T20:38:44.241" v="845" actId="680"/>
        <pc:sldMkLst>
          <pc:docMk/>
          <pc:sldMk cId="701752231" sldId="320"/>
        </pc:sldMkLst>
      </pc:sldChg>
      <pc:sldMasterChg chg="modSp modSldLayout">
        <pc:chgData name="Gonzalez, Felix" userId="f538e62a-7ef1-47f9-97a4-47b5f5ea928e" providerId="ADAL" clId="{538229E4-2823-46BA-AADB-F1C48AD22608}" dt="2024-12-20T19:43:37.394" v="1"/>
        <pc:sldMasterMkLst>
          <pc:docMk/>
          <pc:sldMasterMk cId="163417591" sldId="2147483648"/>
        </pc:sldMasterMkLst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2" creationId="{5E35B603-5AF6-D5F1-82EF-09721DD89772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3" creationId="{85137EC7-7AEB-B64F-F7C4-7057A9503F47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4" creationId="{4DA12447-25D4-9B00-9F54-D76B569062F3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5" creationId="{41D16597-2A36-5C36-1FC4-649F7B4877BD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6" creationId="{CE2DA165-E188-EC97-3D79-449F4E16A6C9}"/>
          </ac:spMkLst>
        </pc:sp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370000034" sldId="2147483649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70000034" sldId="2147483649"/>
              <ac:spMk id="2" creationId="{B46F60B4-CBC0-EAF4-3F57-E19E34A10601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70000034" sldId="2147483649"/>
              <ac:spMk id="3" creationId="{AF14FC75-C7FC-6B63-166F-6F64DCBE9901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2302789904" sldId="2147483651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2302789904" sldId="2147483651"/>
              <ac:spMk id="2" creationId="{3B8C1D04-7C15-008F-8AE8-6F38E76BF629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2302789904" sldId="2147483651"/>
              <ac:spMk id="3" creationId="{AAA56857-BE06-6824-C674-BE74999BD3B6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2510211973" sldId="2147483652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2510211973" sldId="2147483652"/>
              <ac:spMk id="3" creationId="{29C149B5-10E3-457B-BB32-2648BAB2C71E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2510211973" sldId="2147483652"/>
              <ac:spMk id="4" creationId="{CD767B6F-CCE1-18A2-ADEC-E81114CEE5A2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3094583900" sldId="2147483653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2" creationId="{F77713A2-E74D-D749-5184-9114B4237E6E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3" creationId="{03AE285B-BE92-4AD5-CEED-F6A5A77A7492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4" creationId="{9AF1CF71-2F9A-9E02-7795-075273507D33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5" creationId="{29588DA1-20D8-3444-51D5-23BD07FB7377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6" creationId="{BEC4B23F-DCC1-81CC-85B0-AB642B47BEC8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3524827768" sldId="2147483656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524827768" sldId="2147483656"/>
              <ac:spMk id="2" creationId="{0BD816D9-7898-99F5-E7A3-B2F02412B394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524827768" sldId="2147483656"/>
              <ac:spMk id="3" creationId="{59AD68E8-134E-30DE-B3EC-6844635DC8FF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524827768" sldId="2147483656"/>
              <ac:spMk id="4" creationId="{5D47421B-7F1B-A13B-3969-8096B4AE2036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649790327" sldId="2147483657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649790327" sldId="2147483657"/>
              <ac:spMk id="2" creationId="{9F09B7A0-F31B-EA34-33D1-F5713636E90E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649790327" sldId="2147483657"/>
              <ac:spMk id="3" creationId="{CBB4FA82-378F-8468-F03B-EC7E8B91618F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649790327" sldId="2147483657"/>
              <ac:spMk id="4" creationId="{7B472C10-4B37-A485-26B5-6B0CE49262E6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410440614" sldId="2147483659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410440614" sldId="2147483659"/>
              <ac:spMk id="2" creationId="{3B2414DD-0EC5-EB13-500F-B4755EEDA950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410440614" sldId="2147483659"/>
              <ac:spMk id="3" creationId="{A36F9859-23F9-072A-B55F-DEA31EE143AB}"/>
            </ac:spMkLst>
          </pc:spChg>
        </pc:sldLayoutChg>
      </pc:sldMasterChg>
    </pc:docChg>
  </pc:docChgLst>
</pc:chgInfo>
</file>

<file path=ppt/media/image1.jpg>
</file>

<file path=ppt/media/image2.jpg>
</file>

<file path=ppt/media/image3.jpg>
</file>

<file path=ppt/media/image4.jpeg>
</file>

<file path=ppt/media/image5.jp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EBC51-FBD1-4402-994F-30887AF72F43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CE239-B48A-46FA-8CB8-B0E577D13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885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background of simple node and mesh">
            <a:extLst>
              <a:ext uri="{FF2B5EF4-FFF2-40B4-BE49-F238E27FC236}">
                <a16:creationId xmlns:a16="http://schemas.microsoft.com/office/drawing/2014/main" id="{3487C104-1EB4-F1F3-3FB2-59FB6F64D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181" b="8698"/>
          <a:stretch/>
        </p:blipFill>
        <p:spPr>
          <a:xfrm rot="5400000">
            <a:off x="5074176" y="2791524"/>
            <a:ext cx="6861348" cy="12783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093AA3B-B252-DC9D-BC23-E56B5282E147}"/>
              </a:ext>
            </a:extLst>
          </p:cNvPr>
          <p:cNvSpPr/>
          <p:nvPr userDrawn="1"/>
        </p:nvSpPr>
        <p:spPr>
          <a:xfrm>
            <a:off x="7864677" y="0"/>
            <a:ext cx="1279320" cy="6862370"/>
          </a:xfrm>
          <a:prstGeom prst="rect">
            <a:avLst/>
          </a:prstGeom>
          <a:gradFill>
            <a:gsLst>
              <a:gs pos="70000">
                <a:srgbClr val="FFFFFF">
                  <a:alpha val="50000"/>
                </a:srgbClr>
              </a:gs>
              <a:gs pos="10000">
                <a:schemeClr val="bg1"/>
              </a:gs>
              <a:gs pos="100000">
                <a:schemeClr val="bg1">
                  <a:alpha val="1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CD2E6-306A-1927-7159-5A6488481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F6E759-7E65-A15C-3952-5F56493EE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32F40-DDF2-9180-B509-696B22C51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C8CAD-B077-417F-9CA6-ACE3DD7FAA77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55B07-DDC0-AA98-DD50-1B89F34A7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79478-D611-6B30-EE68-DD5559D5D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1890403" cy="365125"/>
          </a:xfrm>
        </p:spPr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057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D9BF5-4197-AB14-4312-B135A14B9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AF83AC-C8F0-6470-6C01-2BD3915A18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19CF2-1C78-D8C3-26A5-35D23C6E1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8509E-D29B-4E1D-AD82-F1022683087A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E135A-4C82-3F6E-F9BE-E2B7F6BE8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1116-48AA-D531-65C4-670D38F76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21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6BA9CD-B442-152A-9676-2E41557264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2EBEF-E83D-912A-D543-43E2E812E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5E2CC-93BE-C97C-20A6-63918753F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503B4-8857-45D2-A9BC-FE3090308513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FDE53-1CA8-8256-3F25-ABB2E38F1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4EA2C-8DE0-6156-E10E-E9BA940D6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84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s and plots layered on a blue digital screen">
            <a:extLst>
              <a:ext uri="{FF2B5EF4-FFF2-40B4-BE49-F238E27FC236}">
                <a16:creationId xmlns:a16="http://schemas.microsoft.com/office/drawing/2014/main" id="{67D03252-E3D7-1CE9-EDE9-17CC67A240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8" b="59225"/>
          <a:stretch/>
        </p:blipFill>
        <p:spPr>
          <a:xfrm>
            <a:off x="2481817" y="6445280"/>
            <a:ext cx="1645591" cy="408350"/>
          </a:xfrm>
          <a:prstGeom prst="rect">
            <a:avLst/>
          </a:prstGeom>
        </p:spPr>
      </p:pic>
      <p:pic>
        <p:nvPicPr>
          <p:cNvPr id="8" name="Picture 7" descr="Abstract background of blue mesh and nodes">
            <a:extLst>
              <a:ext uri="{FF2B5EF4-FFF2-40B4-BE49-F238E27FC236}">
                <a16:creationId xmlns:a16="http://schemas.microsoft.com/office/drawing/2014/main" id="{9406429A-960D-EE44-1205-89A9A499CFE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55" b="27042"/>
          <a:stretch/>
        </p:blipFill>
        <p:spPr>
          <a:xfrm>
            <a:off x="514596" y="6445279"/>
            <a:ext cx="1967220" cy="408351"/>
          </a:xfrm>
          <a:prstGeom prst="rect">
            <a:avLst/>
          </a:prstGeom>
        </p:spPr>
      </p:pic>
      <p:pic>
        <p:nvPicPr>
          <p:cNvPr id="11" name="Picture 10" descr="Hand and arrows pointing up">
            <a:extLst>
              <a:ext uri="{FF2B5EF4-FFF2-40B4-BE49-F238E27FC236}">
                <a16:creationId xmlns:a16="http://schemas.microsoft.com/office/drawing/2014/main" id="{0A8FF06E-1B99-045F-6C2A-C9301D9F453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09" b="11042"/>
          <a:stretch/>
        </p:blipFill>
        <p:spPr>
          <a:xfrm>
            <a:off x="4127408" y="6445280"/>
            <a:ext cx="1167282" cy="408350"/>
          </a:xfrm>
          <a:prstGeom prst="rect">
            <a:avLst/>
          </a:prstGeom>
        </p:spPr>
      </p:pic>
      <p:pic>
        <p:nvPicPr>
          <p:cNvPr id="16" name="Picture 15" descr="Blue digital binary data on a screen">
            <a:extLst>
              <a:ext uri="{FF2B5EF4-FFF2-40B4-BE49-F238E27FC236}">
                <a16:creationId xmlns:a16="http://schemas.microsoft.com/office/drawing/2014/main" id="{16F77E63-1CAA-A220-859A-6AE99A43A3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06" b="24878"/>
          <a:stretch/>
        </p:blipFill>
        <p:spPr>
          <a:xfrm>
            <a:off x="5292826" y="6445279"/>
            <a:ext cx="3487483" cy="40835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B9F4254-9529-C07E-6C25-AC40108ECD2D}"/>
              </a:ext>
            </a:extLst>
          </p:cNvPr>
          <p:cNvSpPr/>
          <p:nvPr userDrawn="1"/>
        </p:nvSpPr>
        <p:spPr>
          <a:xfrm>
            <a:off x="0" y="6436539"/>
            <a:ext cx="9092539" cy="417091"/>
          </a:xfrm>
          <a:prstGeom prst="rect">
            <a:avLst/>
          </a:prstGeom>
          <a:gradFill>
            <a:gsLst>
              <a:gs pos="92000">
                <a:srgbClr val="FFFFFF"/>
              </a:gs>
              <a:gs pos="52291">
                <a:srgbClr val="FFFFFF">
                  <a:alpha val="0"/>
                </a:srgbClr>
              </a:gs>
              <a:gs pos="8000">
                <a:srgbClr val="FFFFFF"/>
              </a:gs>
              <a:gs pos="0">
                <a:schemeClr val="bg1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C9E167-D5C4-AA0B-3AAC-E6353311D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3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8C361-2B09-A9DD-180F-80E22A83B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38973"/>
            <a:ext cx="7886700" cy="49747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99CD9-57E6-3EE9-3DA0-E6071DE4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32362-B66B-451C-84DB-81320B8D3CC4}" type="datetime1">
              <a:rPr lang="en-US" smtClean="0"/>
              <a:t>1/8/2025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5F6BF-1C65-839C-36B8-9BA7B45D7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C0A48-8E84-CC5B-254B-D996E5EDD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96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C56C4-1D77-7457-58A0-ACAA3FB59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ctr" anchorCtr="0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B221C-26EB-173F-E424-846E56240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DE0B2-7EFA-991D-973D-9C7B076D1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F1058-21D7-4AF6-A63D-BC53DBDF414E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BCD20-A200-09A8-A4B4-6CC80B9B2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72942-566A-3F54-71AD-E54A00DA5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958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44E2D-594F-CB04-DCC4-929B60ED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BB35C-CE30-19C7-D6D1-1F84C19B10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20F618-57D4-6CB4-A39E-F794CB97E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EF1C5D-C734-926A-6A5F-5AC76CF73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C9E0C-5BE0-4EF5-ACF1-25586ED69853}" type="datetime1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CDBA1-309C-70A0-A6BE-5ED8254AA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A4BC7-8AAA-6402-0465-038B9B8A4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99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6A2C-5AA9-78B9-64E7-79E1A49A2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8952A-F95F-75E4-B9F8-CFD51AAB1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E4AB-BF1D-F38B-2773-33B32EC53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981052-0A8C-9725-124D-D5CF9C6390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2A4D94-79AB-F1B8-A846-D981D9D18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CA7D74-BC6E-13AF-B3DE-DE2ED29FE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420FA-874E-41F8-AED2-F061B1D6B7CB}" type="datetime1">
              <a:rPr lang="en-US" smtClean="0"/>
              <a:t>1/8/2025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B7F6A6-F9B3-EEE6-433D-30891975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9509E-E254-6FAF-6353-58DB907C7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46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85AA6-2AC3-3311-7309-68C24C27C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1987C8-5C93-F0F9-4858-37A1CD832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BCC0A-7F10-4B12-884D-ACD4DB04207D}" type="datetime1">
              <a:rPr lang="en-US" smtClean="0"/>
              <a:t>1/8/2025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E6A256-708C-3627-0725-122450414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0DD88C-F505-27AB-D82B-A99FFC43C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969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59840-FCA8-7D81-BDB3-6B8F66E22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95B5D-F9E1-455B-BD21-FE0CDC427291}" type="datetime1">
              <a:rPr lang="en-US" smtClean="0"/>
              <a:t>1/8/2025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929624-B8D4-B5A5-67B5-02742257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634B34-ACE4-8AB3-BDB9-B38AFD873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999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7812A-CA9E-D9C9-980A-89493ED9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B3F5E-CD58-19DD-2186-AE6CB4DD6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3C1AB-BE5D-3125-C7CE-3082A09AE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7BFE7-4C67-E06E-F16F-64295E289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EBDD2-FCE1-424C-AFF3-9FC8AC3DEBFC}" type="datetime1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14187-0FD5-6629-3D4E-8916DF40B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FF9DB-0000-41F7-5687-7E0B1BA53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968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0D4BB-BFD0-6844-F4EF-DFF2FD194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78C131-14E1-EEA6-33B5-15DC9B89C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FC1FB-24D7-D835-B6D4-E2BAD47DB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5F38D-1750-0C6A-D8DC-2B4FAE0E6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F0772-EB44-476C-9468-E9DE119F3688}" type="datetime1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445AA-1BA2-F61B-58EC-992D090E7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A4A5E-BC8E-E94C-DAEC-9416F43D1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48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34FC1-4DC2-E93B-C7A7-BB4AE2BA4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A8CC6-0BBA-4BF6-E618-1EA6A909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43F6D-9216-A482-7B3E-3C8F0D9499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938BB5-9894-43C9-8B49-6950B2F77090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AF6E3-F7C3-91D2-948A-64EA3B702C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2EE0F-712E-6378-213B-F5B8F4AA03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28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x.Gonzalez@gmail.com" TargetMode="External"/><Relationship Id="rId2" Type="http://schemas.openxmlformats.org/officeDocument/2006/relationships/hyperlink" Target="mailto:felix.gonzalez@gmail.com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gonzaleumbc/DATA601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ommoncrawl.org/latest-craw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emini.google.com/app" TargetMode="External"/><Relationship Id="rId2" Type="http://schemas.openxmlformats.org/officeDocument/2006/relationships/hyperlink" Target="https://copilot.microsoft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nergy.gov/cio/department-energy-generative-artificial-intelligence-reference-guid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microsoft-copilot-studio/nlu-generative-answers-prompt-modification" TargetMode="External"/><Relationship Id="rId2" Type="http://schemas.openxmlformats.org/officeDocument/2006/relationships/hyperlink" Target="https://learn.microsoft.com/en-us/training/modules/create-prompts-for-generative-ai-training-tool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eeplearning.ai/short-courses/chatgpt-prompt-engineering-for-developers/" TargetMode="External"/><Relationship Id="rId4" Type="http://schemas.openxmlformats.org/officeDocument/2006/relationships/hyperlink" Target="https://platform.openai.com/docs/guides/prompt-engineering/strategy-write-clear-instruction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quillbot.com/ai-content-detector" TargetMode="External"/><Relationship Id="rId2" Type="http://schemas.openxmlformats.org/officeDocument/2006/relationships/hyperlink" Target="https://gptzero.me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mc.ncbi.nlm.nih.gov/articles/PMC10519776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B375-205B-A88C-6E78-5426A7B239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Generative Artificial Intelligence and Ethics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3FA72-F5C3-7622-D15F-EF0EF11D83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Felix Gonzalez, P.E.</a:t>
            </a:r>
          </a:p>
          <a:p>
            <a:r>
              <a:rPr lang="en-US" dirty="0">
                <a:hlinkClick r:id="rId2"/>
              </a:rPr>
              <a:t>felix.gonzalez@gmail.com</a:t>
            </a:r>
            <a:endParaRPr lang="en-US" dirty="0">
              <a:hlinkClick r:id="rId3"/>
            </a:endParaRPr>
          </a:p>
          <a:p>
            <a:r>
              <a:rPr lang="en-US" dirty="0" err="1">
                <a:hlinkClick r:id="rId4"/>
              </a:rPr>
              <a:t>fgonzaleumbc</a:t>
            </a:r>
            <a:r>
              <a:rPr lang="en-US" dirty="0">
                <a:hlinkClick r:id="rId4"/>
              </a:rPr>
              <a:t>/DATA601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227EAD80-6547-0089-62C8-F5F2704C2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165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C20A0-22AB-876A-84EB-16814847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pic>
        <p:nvPicPr>
          <p:cNvPr id="6" name="Content Placeholder 5" descr="Back of people's heads and raised hands at corporate presentation with speaker and whiteboard out of focus in background">
            <a:extLst>
              <a:ext uri="{FF2B5EF4-FFF2-40B4-BE49-F238E27FC236}">
                <a16:creationId xmlns:a16="http://schemas.microsoft.com/office/drawing/2014/main" id="{6C17178E-D525-8739-3CF6-E916B7C167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14" y="1338263"/>
            <a:ext cx="7474972" cy="49752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35B74-1CBE-62A2-E55E-D5CBA1450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76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D8FC2-12C8-3676-D143-FF98F82F7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3658"/>
          </a:xfrm>
        </p:spPr>
        <p:txBody>
          <a:bodyPr/>
          <a:lstStyle/>
          <a:p>
            <a:r>
              <a:rPr lang="en-US" dirty="0"/>
              <a:t>Generative Artificial Intelligence (AI)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060DB-2A00-4165-4AD5-71EBA434F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38973"/>
            <a:ext cx="7886700" cy="497474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Generative Artificial Intelligence(AI): technologies that generate an output (i.e., unimodal or multimodal) based on user prompt (i.e., typically text).</a:t>
            </a:r>
          </a:p>
          <a:p>
            <a:pPr lvl="1"/>
            <a:r>
              <a:rPr lang="en-US" dirty="0"/>
              <a:t>Text</a:t>
            </a:r>
          </a:p>
          <a:p>
            <a:pPr lvl="1"/>
            <a:r>
              <a:rPr lang="en-US" dirty="0"/>
              <a:t>Photo</a:t>
            </a:r>
          </a:p>
          <a:p>
            <a:pPr lvl="1"/>
            <a:r>
              <a:rPr lang="en-US" dirty="0"/>
              <a:t>Sound</a:t>
            </a:r>
          </a:p>
          <a:p>
            <a:pPr lvl="1"/>
            <a:r>
              <a:rPr lang="en-US" dirty="0"/>
              <a:t>Video</a:t>
            </a:r>
          </a:p>
          <a:p>
            <a:endParaRPr lang="en-US" dirty="0"/>
          </a:p>
          <a:p>
            <a:r>
              <a:rPr lang="en-US" dirty="0"/>
              <a:t>One characteristic of Generative AI is the use of very large datasets and may take millions of dollars to train a model depending on amount of data being processed.</a:t>
            </a:r>
          </a:p>
          <a:p>
            <a:endParaRPr lang="en-US" dirty="0"/>
          </a:p>
          <a:p>
            <a:r>
              <a:rPr lang="en-US" dirty="0"/>
              <a:t>Examples of text datasets commonly used for large language models (LLM) training:</a:t>
            </a:r>
          </a:p>
          <a:p>
            <a:pPr lvl="1"/>
            <a:r>
              <a:rPr lang="en-US" dirty="0">
                <a:hlinkClick r:id="rId2"/>
              </a:rPr>
              <a:t>Common Crawl</a:t>
            </a:r>
            <a:r>
              <a:rPr lang="en-US" dirty="0"/>
              <a:t>: vast amount of web text data (2.8 billion web pages, 410 TiB of data as of September 21, 2024)</a:t>
            </a:r>
          </a:p>
          <a:p>
            <a:pPr lvl="1"/>
            <a:r>
              <a:rPr lang="en-US" dirty="0"/>
              <a:t>Wikipedia: structured articles on many topics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AD82A-56D5-D615-55E6-F38AB19E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2D7A539D-362F-420C-9423-87CD827429D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566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B550D-181E-BA1B-893A-3643EAB6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(LLM)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B4C8E-99C7-BD15-F68D-5C2B07A5D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 of LLMs:</a:t>
            </a:r>
          </a:p>
          <a:p>
            <a:pPr lvl="1"/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Generative </a:t>
            </a:r>
            <a:r>
              <a:rPr lang="en-US" b="0" i="0" dirty="0">
                <a:solidFill>
                  <a:srgbClr val="081819"/>
                </a:solidFill>
                <a:effectLst/>
                <a:latin typeface="archia"/>
              </a:rPr>
              <a:t>pre-</a:t>
            </a:r>
            <a:r>
              <a:rPr lang="en-US" dirty="0">
                <a:solidFill>
                  <a:srgbClr val="081819"/>
                </a:solidFill>
                <a:latin typeface="archia"/>
              </a:rPr>
              <a:t>t</a:t>
            </a:r>
            <a:r>
              <a:rPr lang="en-US" b="0" i="0" dirty="0">
                <a:solidFill>
                  <a:srgbClr val="081819"/>
                </a:solidFill>
                <a:effectLst/>
                <a:latin typeface="archia"/>
              </a:rPr>
              <a:t>rained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 </a:t>
            </a:r>
            <a:r>
              <a:rPr lang="en-US" b="0" i="0" dirty="0">
                <a:solidFill>
                  <a:srgbClr val="081819"/>
                </a:solidFill>
                <a:effectLst/>
                <a:latin typeface="archia"/>
              </a:rPr>
              <a:t>transformer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 (GPT)</a:t>
            </a:r>
          </a:p>
          <a:p>
            <a:pPr lvl="1"/>
            <a:r>
              <a:rPr lang="en-US" b="0" i="0" dirty="0">
                <a:solidFill>
                  <a:srgbClr val="081819"/>
                </a:solidFill>
                <a:effectLst/>
                <a:latin typeface="archia"/>
              </a:rPr>
              <a:t>Large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 </a:t>
            </a:r>
            <a:r>
              <a:rPr lang="en-US" b="0" i="0" dirty="0">
                <a:solidFill>
                  <a:srgbClr val="081819"/>
                </a:solidFill>
                <a:effectLst/>
                <a:latin typeface="archia"/>
              </a:rPr>
              <a:t>Language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 </a:t>
            </a:r>
            <a:r>
              <a:rPr lang="en-US" b="0" i="0" dirty="0">
                <a:solidFill>
                  <a:srgbClr val="081819"/>
                </a:solidFill>
                <a:effectLst/>
                <a:latin typeface="archia"/>
              </a:rPr>
              <a:t>Model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 Meta AI (</a:t>
            </a:r>
            <a:r>
              <a:rPr lang="es-ES" b="0" i="0" dirty="0" err="1">
                <a:solidFill>
                  <a:srgbClr val="081819"/>
                </a:solidFill>
                <a:effectLst/>
                <a:latin typeface="archia"/>
              </a:rPr>
              <a:t>LLaMa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)</a:t>
            </a:r>
          </a:p>
          <a:p>
            <a:pPr lvl="1"/>
            <a:r>
              <a:rPr lang="es-ES" b="0" i="0" dirty="0" err="1">
                <a:solidFill>
                  <a:srgbClr val="081819"/>
                </a:solidFill>
                <a:effectLst/>
                <a:latin typeface="archia"/>
              </a:rPr>
              <a:t>OpenLLaMa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: Open </a:t>
            </a:r>
            <a:r>
              <a:rPr lang="en-US" b="0" i="0" dirty="0">
                <a:solidFill>
                  <a:srgbClr val="081819"/>
                </a:solidFill>
                <a:effectLst/>
                <a:latin typeface="archia"/>
              </a:rPr>
              <a:t>reproduction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 of </a:t>
            </a:r>
            <a:r>
              <a:rPr lang="es-ES" b="0" i="0" dirty="0" err="1">
                <a:solidFill>
                  <a:srgbClr val="081819"/>
                </a:solidFill>
                <a:effectLst/>
                <a:latin typeface="archia"/>
              </a:rPr>
              <a:t>LLaMa</a:t>
            </a:r>
            <a:endParaRPr lang="es-ES" b="0" i="0" dirty="0">
              <a:solidFill>
                <a:srgbClr val="081819"/>
              </a:solidFill>
              <a:effectLst/>
              <a:latin typeface="archia"/>
            </a:endParaRPr>
          </a:p>
          <a:p>
            <a:pPr lvl="1"/>
            <a:r>
              <a:rPr lang="en-US" b="0" i="0" dirty="0">
                <a:solidFill>
                  <a:srgbClr val="081819"/>
                </a:solidFill>
                <a:effectLst/>
                <a:latin typeface="archia"/>
              </a:rPr>
              <a:t>Text-to-Text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 Transfer </a:t>
            </a:r>
            <a:r>
              <a:rPr lang="en-US" b="0" i="0" dirty="0">
                <a:solidFill>
                  <a:srgbClr val="081819"/>
                </a:solidFill>
                <a:effectLst/>
                <a:latin typeface="archia"/>
              </a:rPr>
              <a:t>Transformer</a:t>
            </a:r>
            <a:r>
              <a:rPr lang="es-ES" b="0" i="0" dirty="0">
                <a:solidFill>
                  <a:srgbClr val="081819"/>
                </a:solidFill>
                <a:effectLst/>
                <a:latin typeface="archia"/>
              </a:rPr>
              <a:t> (T5)</a:t>
            </a:r>
          </a:p>
          <a:p>
            <a:pPr lvl="1"/>
            <a:endParaRPr lang="es-ES" dirty="0">
              <a:solidFill>
                <a:srgbClr val="081819"/>
              </a:solidFill>
              <a:latin typeface="archia"/>
            </a:endParaRPr>
          </a:p>
          <a:p>
            <a:r>
              <a:rPr lang="en-US" dirty="0">
                <a:solidFill>
                  <a:srgbClr val="081819"/>
                </a:solidFill>
                <a:latin typeface="archia"/>
              </a:rPr>
              <a:t>Example of Commercial</a:t>
            </a:r>
            <a:r>
              <a:rPr lang="es-ES" dirty="0">
                <a:solidFill>
                  <a:srgbClr val="081819"/>
                </a:solidFill>
                <a:latin typeface="archia"/>
              </a:rPr>
              <a:t> Gen AI </a:t>
            </a:r>
            <a:r>
              <a:rPr lang="es-ES" dirty="0" err="1">
                <a:solidFill>
                  <a:srgbClr val="081819"/>
                </a:solidFill>
                <a:latin typeface="archia"/>
              </a:rPr>
              <a:t>tools</a:t>
            </a:r>
            <a:r>
              <a:rPr lang="es-ES" dirty="0">
                <a:solidFill>
                  <a:srgbClr val="081819"/>
                </a:solidFill>
                <a:latin typeface="archia"/>
              </a:rPr>
              <a:t>:</a:t>
            </a:r>
          </a:p>
          <a:p>
            <a:pPr lvl="1"/>
            <a:r>
              <a:rPr lang="es-ES" dirty="0">
                <a:solidFill>
                  <a:srgbClr val="081819"/>
                </a:solidFill>
                <a:latin typeface="archia"/>
              </a:rPr>
              <a:t>Open AI </a:t>
            </a:r>
            <a:r>
              <a:rPr lang="es-ES" dirty="0" err="1">
                <a:solidFill>
                  <a:srgbClr val="081819"/>
                </a:solidFill>
                <a:latin typeface="archia"/>
              </a:rPr>
              <a:t>ChatGPT</a:t>
            </a:r>
            <a:endParaRPr lang="es-ES" dirty="0">
              <a:solidFill>
                <a:srgbClr val="081819"/>
              </a:solidFill>
              <a:latin typeface="archia"/>
            </a:endParaRPr>
          </a:p>
          <a:p>
            <a:pPr lvl="1"/>
            <a:r>
              <a:rPr lang="nl-NL" dirty="0">
                <a:solidFill>
                  <a:srgbClr val="081819"/>
                </a:solidFill>
                <a:latin typeface="archia"/>
              </a:rPr>
              <a:t>Microsoft Copilot: </a:t>
            </a:r>
            <a:r>
              <a:rPr lang="nl-NL" dirty="0">
                <a:solidFill>
                  <a:srgbClr val="081819"/>
                </a:solidFill>
                <a:latin typeface="archia"/>
                <a:hlinkClick r:id="rId2"/>
              </a:rPr>
              <a:t>https://copilot.microsoft.com/</a:t>
            </a:r>
            <a:r>
              <a:rPr lang="nl-NL" dirty="0">
                <a:solidFill>
                  <a:srgbClr val="081819"/>
                </a:solidFill>
                <a:latin typeface="archia"/>
              </a:rPr>
              <a:t> </a:t>
            </a:r>
          </a:p>
          <a:p>
            <a:pPr lvl="1"/>
            <a:r>
              <a:rPr lang="nl-NL" dirty="0">
                <a:solidFill>
                  <a:srgbClr val="081819"/>
                </a:solidFill>
                <a:latin typeface="archia"/>
              </a:rPr>
              <a:t>Google Gemini: </a:t>
            </a:r>
            <a:r>
              <a:rPr lang="nl-NL" dirty="0">
                <a:solidFill>
                  <a:srgbClr val="081819"/>
                </a:solidFill>
                <a:latin typeface="archia"/>
                <a:hlinkClick r:id="rId3"/>
              </a:rPr>
              <a:t>https://gemini.google.com/app</a:t>
            </a:r>
            <a:r>
              <a:rPr lang="nl-NL" dirty="0">
                <a:solidFill>
                  <a:srgbClr val="081819"/>
                </a:solidFill>
                <a:latin typeface="archia"/>
              </a:rPr>
              <a:t> 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7C9F7-36C9-1A69-A1FA-D151F05FF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22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C3F7D-4FD2-ECB2-E5F5-4CFBFB83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AI and Other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55D65-82E8-CEE8-C3B4-38129F37C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 AI outputs are being integrated and embedded into applications</a:t>
            </a:r>
          </a:p>
          <a:p>
            <a:pPr lvl="1"/>
            <a:r>
              <a:rPr lang="en-US" dirty="0"/>
              <a:t>Search engines seem to be integrating Gen AI outputs in results (e.g., Google)</a:t>
            </a:r>
          </a:p>
          <a:p>
            <a:pPr lvl="1"/>
            <a:r>
              <a:rPr lang="en-US" dirty="0"/>
              <a:t>Review sites integrating an AI generated overview (e.g., Amazon)</a:t>
            </a:r>
          </a:p>
          <a:p>
            <a:pPr lvl="1"/>
            <a:r>
              <a:rPr lang="en-US" dirty="0"/>
              <a:t>Generated AI outputs may be noted</a:t>
            </a:r>
            <a:endParaRPr lang="en-US" dirty="0">
              <a:hlinkClick r:id="rId2"/>
            </a:endParaRPr>
          </a:p>
          <a:p>
            <a:endParaRPr lang="en-US" dirty="0"/>
          </a:p>
          <a:p>
            <a:r>
              <a:rPr lang="en-US" dirty="0"/>
              <a:t>Retrieval-Augmented Generation (RAG) framework allows integration of LLMs and internal data (e.g., search engine index, reviews, etc.)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32195C-C102-954C-1A00-2A27B0F5E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113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8CABC-BD69-50AA-92DA-7727B46F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1040" y="136524"/>
            <a:ext cx="2057399" cy="1150016"/>
          </a:xfrm>
        </p:spPr>
        <p:txBody>
          <a:bodyPr>
            <a:normAutofit/>
          </a:bodyPr>
          <a:lstStyle/>
          <a:p>
            <a:pPr algn="r"/>
            <a:r>
              <a:rPr lang="en-US" sz="2400" dirty="0"/>
              <a:t>*Google.com search engine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11AB68-B8CD-C40A-EFAF-1DA6118F0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5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7EB541-C81A-53B8-1429-CA951F9F9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09" y="53163"/>
            <a:ext cx="6535761" cy="66979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019D44-5C5E-6B99-4DED-7812ABD6E35A}"/>
              </a:ext>
            </a:extLst>
          </p:cNvPr>
          <p:cNvSpPr txBox="1"/>
          <p:nvPr/>
        </p:nvSpPr>
        <p:spPr>
          <a:xfrm>
            <a:off x="6814447" y="6049925"/>
            <a:ext cx="2278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 on 12/27/2024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43AC46C-7D60-BE84-B891-4C10A3CAAD2F}"/>
              </a:ext>
            </a:extLst>
          </p:cNvPr>
          <p:cNvSpPr/>
          <p:nvPr/>
        </p:nvSpPr>
        <p:spPr>
          <a:xfrm>
            <a:off x="51109" y="824023"/>
            <a:ext cx="1075942" cy="2658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918CF9-2A2F-2AF0-A438-782186C74A08}"/>
              </a:ext>
            </a:extLst>
          </p:cNvPr>
          <p:cNvSpPr/>
          <p:nvPr/>
        </p:nvSpPr>
        <p:spPr>
          <a:xfrm>
            <a:off x="107815" y="4022651"/>
            <a:ext cx="1433905" cy="2658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7079E5-E91D-8877-2725-2C773ABAC437}"/>
              </a:ext>
            </a:extLst>
          </p:cNvPr>
          <p:cNvSpPr/>
          <p:nvPr/>
        </p:nvSpPr>
        <p:spPr>
          <a:xfrm>
            <a:off x="4104167" y="754912"/>
            <a:ext cx="2578396" cy="32677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765270-A4B9-9D84-2F75-6FA8BE6DC814}"/>
              </a:ext>
            </a:extLst>
          </p:cNvPr>
          <p:cNvSpPr/>
          <p:nvPr/>
        </p:nvSpPr>
        <p:spPr>
          <a:xfrm>
            <a:off x="1844749" y="4150979"/>
            <a:ext cx="2259418" cy="5734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454971-2D4F-F90B-9BC2-B9015FD72178}"/>
              </a:ext>
            </a:extLst>
          </p:cNvPr>
          <p:cNvSpPr/>
          <p:nvPr/>
        </p:nvSpPr>
        <p:spPr>
          <a:xfrm>
            <a:off x="107814" y="4813741"/>
            <a:ext cx="3661427" cy="19910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0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8" grpId="0" animBg="1"/>
      <p:bldP spid="19" grpId="0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4F3AD-981D-DC7A-CAC7-6F3EB7B5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209A13-E242-2161-41CA-A882302A2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50" y="88678"/>
            <a:ext cx="7613733" cy="65849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23B6B9-67A9-E7C6-6058-515A81F2D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7395" y="266997"/>
            <a:ext cx="2796364" cy="893658"/>
          </a:xfrm>
        </p:spPr>
        <p:txBody>
          <a:bodyPr>
            <a:normAutofit/>
          </a:bodyPr>
          <a:lstStyle/>
          <a:p>
            <a:pPr algn="r"/>
            <a:r>
              <a:rPr lang="en-US" sz="2400" dirty="0"/>
              <a:t>*Amazon Product Review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288B07-CD31-35F5-8F0C-B409DFB9688D}"/>
              </a:ext>
            </a:extLst>
          </p:cNvPr>
          <p:cNvSpPr txBox="1"/>
          <p:nvPr/>
        </p:nvSpPr>
        <p:spPr>
          <a:xfrm>
            <a:off x="6814447" y="6049925"/>
            <a:ext cx="2278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 on 12/27/2024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200F788-C3F0-35CE-59CB-B255322A2950}"/>
              </a:ext>
            </a:extLst>
          </p:cNvPr>
          <p:cNvSpPr/>
          <p:nvPr/>
        </p:nvSpPr>
        <p:spPr>
          <a:xfrm>
            <a:off x="2406220" y="754911"/>
            <a:ext cx="1533143" cy="2658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E8FEF-944C-A32F-F7DD-5E6C17B5870F}"/>
              </a:ext>
            </a:extLst>
          </p:cNvPr>
          <p:cNvSpPr/>
          <p:nvPr/>
        </p:nvSpPr>
        <p:spPr>
          <a:xfrm>
            <a:off x="2335336" y="2927497"/>
            <a:ext cx="1853892" cy="2658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2DA823-2484-5113-24BA-8585B6D79BFA}"/>
              </a:ext>
            </a:extLst>
          </p:cNvPr>
          <p:cNvSpPr/>
          <p:nvPr/>
        </p:nvSpPr>
        <p:spPr>
          <a:xfrm>
            <a:off x="2165624" y="6246994"/>
            <a:ext cx="1853892" cy="4744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449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2D6B-3301-3509-7F65-820112B3D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3658"/>
          </a:xfrm>
        </p:spPr>
        <p:txBody>
          <a:bodyPr/>
          <a:lstStyle/>
          <a:p>
            <a:r>
              <a:rPr lang="en-US" dirty="0"/>
              <a:t>Generative AI Precautions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A0F52-2293-67CD-4E83-C73BF699A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38973"/>
            <a:ext cx="7886700" cy="497474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Utilize same precautions as when using any internet search engine or other commercial applications  (e.g., do not use non-public data, personal information, etc.)</a:t>
            </a:r>
          </a:p>
          <a:p>
            <a:pPr lvl="1"/>
            <a:endParaRPr lang="en-US" dirty="0"/>
          </a:p>
          <a:p>
            <a:r>
              <a:rPr lang="en-US" dirty="0"/>
              <a:t>Follow Prompt engineering current best practices</a:t>
            </a:r>
          </a:p>
          <a:p>
            <a:endParaRPr lang="en-US" dirty="0"/>
          </a:p>
          <a:p>
            <a:r>
              <a:rPr lang="en-US" dirty="0"/>
              <a:t>Consider Generative AI outputs may be inaccurate (e.g., hallucinations), may be unfair, and contain biases</a:t>
            </a:r>
          </a:p>
          <a:p>
            <a:endParaRPr lang="en-US" dirty="0"/>
          </a:p>
          <a:p>
            <a:r>
              <a:rPr lang="en-US" dirty="0"/>
              <a:t>AI generated output should have notice</a:t>
            </a:r>
          </a:p>
          <a:p>
            <a:endParaRPr lang="en-US" dirty="0"/>
          </a:p>
          <a:p>
            <a:r>
              <a:rPr lang="en-US" dirty="0"/>
              <a:t>Output may be different depending on the date of prompt/query</a:t>
            </a:r>
          </a:p>
          <a:p>
            <a:endParaRPr lang="en-US" dirty="0"/>
          </a:p>
          <a:p>
            <a:r>
              <a:rPr lang="en-US" dirty="0"/>
              <a:t>Consider that model may have issues related to rights, safety, and Ethics</a:t>
            </a:r>
          </a:p>
          <a:p>
            <a:endParaRPr lang="en-US" dirty="0"/>
          </a:p>
          <a:p>
            <a:r>
              <a:rPr lang="en-US" b="1" dirty="0"/>
              <a:t>Do not rely solely on Generative AI outputs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ED4C5-A2AE-C5F4-E25F-860F27960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2D7A539D-362F-420C-9423-87CD827429D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30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8D663-BF88-B588-2953-482FAE74D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Prompt Engineering 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B2FCE-FA3B-4AE3-631B-8FA413091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Best Practices:</a:t>
            </a:r>
          </a:p>
          <a:p>
            <a:pPr lvl="1"/>
            <a:r>
              <a:rPr lang="en-US" dirty="0"/>
              <a:t>Be specific (e.g., provide details on length, style, format, sections, and other details expected on the output)</a:t>
            </a:r>
          </a:p>
          <a:p>
            <a:pPr lvl="1"/>
            <a:r>
              <a:rPr lang="en-US" dirty="0"/>
              <a:t>Provide examples if possible</a:t>
            </a:r>
          </a:p>
          <a:p>
            <a:pPr lvl="1"/>
            <a:r>
              <a:rPr lang="en-US" dirty="0"/>
              <a:t>Keep it simple</a:t>
            </a:r>
          </a:p>
          <a:p>
            <a:pPr lvl="1"/>
            <a:r>
              <a:rPr lang="en-US" dirty="0"/>
              <a:t>Give the tool an out: For example, in the instructions write: “respond not found” if the answer isn’t present.</a:t>
            </a:r>
          </a:p>
          <a:p>
            <a:pPr lvl="1"/>
            <a:r>
              <a:rPr lang="en-US" dirty="0"/>
              <a:t>Test and refine</a:t>
            </a:r>
          </a:p>
          <a:p>
            <a:endParaRPr lang="en-US" dirty="0"/>
          </a:p>
          <a:p>
            <a:r>
              <a:rPr lang="en-US" dirty="0"/>
              <a:t>Prompt Engineering References:</a:t>
            </a:r>
          </a:p>
          <a:p>
            <a:pPr lvl="1"/>
            <a:r>
              <a:rPr lang="en-US" dirty="0">
                <a:hlinkClick r:id="rId2"/>
              </a:rPr>
              <a:t>https://learn.microsoft.com/en-us/training/modules/create-prompts-for-generative-ai-training-tools/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3"/>
              </a:rPr>
              <a:t>https://learn.microsoft.com/en-us/microsoft-copilot-studio/nlu-generative-answers-prompt-modification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4"/>
              </a:rPr>
              <a:t>https://platform.openai.com/docs/guides/prompt-engineering/strategy-write-clear-instructions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5"/>
              </a:rPr>
              <a:t>https://www.deeplearning.ai/short-courses/chatgpt-prompt-engineering-for-developers/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5160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DBBB0-FCE1-9913-AD29-1DCF05D5A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AI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14AE0-3998-26EC-A2DF-3B72A1DF8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Tools that detect probability of text being AI Generated.</a:t>
            </a:r>
          </a:p>
          <a:p>
            <a:pPr lvl="1"/>
            <a:r>
              <a:rPr lang="en-US" dirty="0" err="1"/>
              <a:t>Gptzero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https://gptzero.me/</a:t>
            </a:r>
            <a:r>
              <a:rPr lang="en-US" dirty="0"/>
              <a:t>  </a:t>
            </a:r>
          </a:p>
          <a:p>
            <a:pPr lvl="1"/>
            <a:r>
              <a:rPr lang="en-US" dirty="0" err="1"/>
              <a:t>Quillbot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https://quillbot.com/ai-content-detector</a:t>
            </a:r>
            <a:r>
              <a:rPr lang="en-US" dirty="0"/>
              <a:t>  </a:t>
            </a:r>
          </a:p>
          <a:p>
            <a:endParaRPr lang="en-US" dirty="0"/>
          </a:p>
          <a:p>
            <a:r>
              <a:rPr lang="en-US" dirty="0"/>
              <a:t>Accuracy of Generative AI detection tools may vary </a:t>
            </a:r>
            <a:r>
              <a:rPr lang="en-US" dirty="0" err="1"/>
              <a:t>singificantly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False positive rate is important as may tag text as generated by AI when it was not:</a:t>
            </a:r>
          </a:p>
          <a:p>
            <a:pPr lvl="1"/>
            <a:r>
              <a:rPr lang="en-US" dirty="0">
                <a:hlinkClick r:id="rId4"/>
              </a:rPr>
              <a:t>https://pmc.ncbi.nlm.nih.gov/articles/PMC10519776/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In academics, these tools are being used for identification of plagiarisms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BD3B7C-34A8-FDD0-DA0A-522FFC366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94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498</TotalTime>
  <Words>632</Words>
  <Application>Microsoft Office PowerPoint</Application>
  <PresentationFormat>On-screen Show (4:3)</PresentationFormat>
  <Paragraphs>87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archia</vt:lpstr>
      <vt:lpstr>Arial</vt:lpstr>
      <vt:lpstr>Office Theme</vt:lpstr>
      <vt:lpstr>Generative Artificial Intelligence and Ethics</vt:lpstr>
      <vt:lpstr>Generative Artificial Intelligence (AI)</vt:lpstr>
      <vt:lpstr>Large Language Models (LLM)</vt:lpstr>
      <vt:lpstr>Generative AI and Other Technologies</vt:lpstr>
      <vt:lpstr>*Google.com search engine results</vt:lpstr>
      <vt:lpstr>*Amazon Product Review</vt:lpstr>
      <vt:lpstr>Generative AI Precautions</vt:lpstr>
      <vt:lpstr>Prompt Engineering Best Practices</vt:lpstr>
      <vt:lpstr>Generative AI Detection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Gonzalez, Felix</dc:creator>
  <cp:lastModifiedBy>Felix Gonzalez</cp:lastModifiedBy>
  <cp:revision>33</cp:revision>
  <dcterms:created xsi:type="dcterms:W3CDTF">2024-12-20T19:43:13Z</dcterms:created>
  <dcterms:modified xsi:type="dcterms:W3CDTF">2025-01-08T18:34:51Z</dcterms:modified>
</cp:coreProperties>
</file>

<file path=docProps/thumbnail.jpeg>
</file>